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03" r:id="rId1"/>
  </p:sldMasterIdLst>
  <p:notesMasterIdLst>
    <p:notesMasterId r:id="rId26"/>
  </p:notesMasterIdLst>
  <p:sldIdLst>
    <p:sldId id="294" r:id="rId2"/>
    <p:sldId id="257" r:id="rId3"/>
    <p:sldId id="278" r:id="rId4"/>
    <p:sldId id="279" r:id="rId5"/>
    <p:sldId id="259" r:id="rId6"/>
    <p:sldId id="258" r:id="rId7"/>
    <p:sldId id="280" r:id="rId8"/>
    <p:sldId id="283" r:id="rId9"/>
    <p:sldId id="297" r:id="rId10"/>
    <p:sldId id="281" r:id="rId11"/>
    <p:sldId id="282" r:id="rId12"/>
    <p:sldId id="284" r:id="rId13"/>
    <p:sldId id="293" r:id="rId14"/>
    <p:sldId id="295" r:id="rId15"/>
    <p:sldId id="285" r:id="rId16"/>
    <p:sldId id="292" r:id="rId17"/>
    <p:sldId id="286" r:id="rId18"/>
    <p:sldId id="287" r:id="rId19"/>
    <p:sldId id="288" r:id="rId20"/>
    <p:sldId id="289" r:id="rId21"/>
    <p:sldId id="290" r:id="rId22"/>
    <p:sldId id="291" r:id="rId23"/>
    <p:sldId id="274" r:id="rId24"/>
    <p:sldId id="296" r:id="rId25"/>
  </p:sldIdLst>
  <p:sldSz cx="12192000" cy="6858000"/>
  <p:notesSz cx="6858000" cy="9144000"/>
  <p:embeddedFontLst>
    <p:embeddedFont>
      <p:font typeface="Century Schoolbook" panose="02040604050505020304" pitchFamily="18" charset="0"/>
      <p:regular r:id="rId27"/>
      <p:bold r:id="rId28"/>
      <p:italic r:id="rId29"/>
      <p:boldItalic r:id="rId30"/>
    </p:embeddedFont>
    <p:embeddedFont>
      <p:font typeface="Wingdings 2" panose="05020102010507070707" pitchFamily="18" charset="2"/>
      <p:regular r:id="rId3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2" roundtripDataSignature="AMtx7mh6tnOqXFfI7pa5A0WJhet8aIML/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B8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A9C993-DF15-4C9B-8567-5834EDDEE5BA}" v="120" dt="2025-01-27T05:22:02.1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05" autoAdjust="0"/>
    <p:restoredTop sz="94660"/>
  </p:normalViewPr>
  <p:slideViewPr>
    <p:cSldViewPr snapToGrid="0">
      <p:cViewPr varScale="1">
        <p:scale>
          <a:sx n="81" d="100"/>
          <a:sy n="81" d="100"/>
        </p:scale>
        <p:origin x="61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customschemas.google.com/relationships/presentationmetadata" Target="metadata"/><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gan Gudapati" userId="d1df36fe4c79749a" providerId="LiveId" clId="{D7A9C993-DF15-4C9B-8567-5834EDDEE5BA}"/>
    <pc:docChg chg="undo redo custSel addSld delSld modSld sldOrd modMainMaster">
      <pc:chgData name="Gagan Gudapati" userId="d1df36fe4c79749a" providerId="LiveId" clId="{D7A9C993-DF15-4C9B-8567-5834EDDEE5BA}" dt="2025-01-27T05:23:52.493" v="3692" actId="20577"/>
      <pc:docMkLst>
        <pc:docMk/>
      </pc:docMkLst>
      <pc:sldChg chg="addSp delSp modSp del mod setBg">
        <pc:chgData name="Gagan Gudapati" userId="d1df36fe4c79749a" providerId="LiveId" clId="{D7A9C993-DF15-4C9B-8567-5834EDDEE5BA}" dt="2025-01-26T18:29:02.889" v="2952" actId="47"/>
        <pc:sldMkLst>
          <pc:docMk/>
          <pc:sldMk cId="0" sldId="256"/>
        </pc:sldMkLst>
        <pc:spChg chg="add del mod">
          <ac:chgData name="Gagan Gudapati" userId="d1df36fe4c79749a" providerId="LiveId" clId="{D7A9C993-DF15-4C9B-8567-5834EDDEE5BA}" dt="2025-01-26T09:39:23.206" v="2274" actId="478"/>
          <ac:spMkLst>
            <pc:docMk/>
            <pc:sldMk cId="0" sldId="256"/>
            <ac:spMk id="91" creationId="{00000000-0000-0000-0000-000000000000}"/>
          </ac:spMkLst>
        </pc:spChg>
        <pc:spChg chg="add del mod">
          <ac:chgData name="Gagan Gudapati" userId="d1df36fe4c79749a" providerId="LiveId" clId="{D7A9C993-DF15-4C9B-8567-5834EDDEE5BA}" dt="2025-01-26T11:48:17.049" v="2391" actId="20577"/>
          <ac:spMkLst>
            <pc:docMk/>
            <pc:sldMk cId="0" sldId="256"/>
            <ac:spMk id="93" creationId="{00000000-0000-0000-0000-000000000000}"/>
          </ac:spMkLst>
        </pc:spChg>
      </pc:sldChg>
      <pc:sldChg chg="delSp modSp mod modTransition">
        <pc:chgData name="Gagan Gudapati" userId="d1df36fe4c79749a" providerId="LiveId" clId="{D7A9C993-DF15-4C9B-8567-5834EDDEE5BA}" dt="2025-01-27T03:50:32.720" v="3422" actId="20577"/>
        <pc:sldMkLst>
          <pc:docMk/>
          <pc:sldMk cId="0" sldId="257"/>
        </pc:sldMkLst>
        <pc:spChg chg="mod">
          <ac:chgData name="Gagan Gudapati" userId="d1df36fe4c79749a" providerId="LiveId" clId="{D7A9C993-DF15-4C9B-8567-5834EDDEE5BA}" dt="2025-01-25T07:00:03.344" v="357" actId="2711"/>
          <ac:spMkLst>
            <pc:docMk/>
            <pc:sldMk cId="0" sldId="257"/>
            <ac:spMk id="98" creationId="{00000000-0000-0000-0000-000000000000}"/>
          </ac:spMkLst>
        </pc:spChg>
        <pc:spChg chg="mod">
          <ac:chgData name="Gagan Gudapati" userId="d1df36fe4c79749a" providerId="LiveId" clId="{D7A9C993-DF15-4C9B-8567-5834EDDEE5BA}" dt="2025-01-26T18:18:16.530" v="2794" actId="207"/>
          <ac:spMkLst>
            <pc:docMk/>
            <pc:sldMk cId="0" sldId="257"/>
            <ac:spMk id="101" creationId="{00000000-0000-0000-0000-000000000000}"/>
          </ac:spMkLst>
        </pc:spChg>
        <pc:spChg chg="mod">
          <ac:chgData name="Gagan Gudapati" userId="d1df36fe4c79749a" providerId="LiveId" clId="{D7A9C993-DF15-4C9B-8567-5834EDDEE5BA}" dt="2025-01-27T03:50:32.720" v="3422" actId="20577"/>
          <ac:spMkLst>
            <pc:docMk/>
            <pc:sldMk cId="0" sldId="257"/>
            <ac:spMk id="102" creationId="{00000000-0000-0000-0000-000000000000}"/>
          </ac:spMkLst>
        </pc:spChg>
      </pc:sldChg>
      <pc:sldChg chg="addSp delSp modSp mod modTransition">
        <pc:chgData name="Gagan Gudapati" userId="d1df36fe4c79749a" providerId="LiveId" clId="{D7A9C993-DF15-4C9B-8567-5834EDDEE5BA}" dt="2025-01-27T03:40:01.310" v="3225" actId="1076"/>
        <pc:sldMkLst>
          <pc:docMk/>
          <pc:sldMk cId="0" sldId="258"/>
        </pc:sldMkLst>
        <pc:spChg chg="mod">
          <ac:chgData name="Gagan Gudapati" userId="d1df36fe4c79749a" providerId="LiveId" clId="{D7A9C993-DF15-4C9B-8567-5834EDDEE5BA}" dt="2025-01-26T15:27:34.839" v="2444" actId="113"/>
          <ac:spMkLst>
            <pc:docMk/>
            <pc:sldMk cId="0" sldId="258"/>
            <ac:spMk id="2" creationId="{2DDD9FAF-8941-656F-F95D-4D4BDACE9962}"/>
          </ac:spMkLst>
        </pc:spChg>
        <pc:spChg chg="add mod">
          <ac:chgData name="Gagan Gudapati" userId="d1df36fe4c79749a" providerId="LiveId" clId="{D7A9C993-DF15-4C9B-8567-5834EDDEE5BA}" dt="2025-01-27T03:28:15.383" v="3198" actId="20577"/>
          <ac:spMkLst>
            <pc:docMk/>
            <pc:sldMk cId="0" sldId="258"/>
            <ac:spMk id="3" creationId="{DD210229-3442-D83C-1A83-45760CF12133}"/>
          </ac:spMkLst>
        </pc:spChg>
        <pc:spChg chg="mod">
          <ac:chgData name="Gagan Gudapati" userId="d1df36fe4c79749a" providerId="LiveId" clId="{D7A9C993-DF15-4C9B-8567-5834EDDEE5BA}" dt="2025-01-27T03:40:01.310" v="3225" actId="1076"/>
          <ac:spMkLst>
            <pc:docMk/>
            <pc:sldMk cId="0" sldId="258"/>
            <ac:spMk id="107" creationId="{00000000-0000-0000-0000-000000000000}"/>
          </ac:spMkLst>
        </pc:spChg>
        <pc:spChg chg="mod">
          <ac:chgData name="Gagan Gudapati" userId="d1df36fe4c79749a" providerId="LiveId" clId="{D7A9C993-DF15-4C9B-8567-5834EDDEE5BA}" dt="2025-01-26T18:18:53.581" v="2798" actId="207"/>
          <ac:spMkLst>
            <pc:docMk/>
            <pc:sldMk cId="0" sldId="258"/>
            <ac:spMk id="110" creationId="{00000000-0000-0000-0000-000000000000}"/>
          </ac:spMkLst>
        </pc:spChg>
      </pc:sldChg>
      <pc:sldChg chg="addSp delSp modSp mod ord modTransition">
        <pc:chgData name="Gagan Gudapati" userId="d1df36fe4c79749a" providerId="LiveId" clId="{D7A9C993-DF15-4C9B-8567-5834EDDEE5BA}" dt="2025-01-27T03:39:04.103" v="3224"/>
        <pc:sldMkLst>
          <pc:docMk/>
          <pc:sldMk cId="0" sldId="259"/>
        </pc:sldMkLst>
        <pc:spChg chg="add mod">
          <ac:chgData name="Gagan Gudapati" userId="d1df36fe4c79749a" providerId="LiveId" clId="{D7A9C993-DF15-4C9B-8567-5834EDDEE5BA}" dt="2025-01-26T18:14:45.479" v="2754" actId="14100"/>
          <ac:spMkLst>
            <pc:docMk/>
            <pc:sldMk cId="0" sldId="259"/>
            <ac:spMk id="6" creationId="{D3F1CF6F-0E81-E520-B006-CA63B65A3389}"/>
          </ac:spMkLst>
        </pc:spChg>
        <pc:spChg chg="mod">
          <ac:chgData name="Gagan Gudapati" userId="d1df36fe4c79749a" providerId="LiveId" clId="{D7A9C993-DF15-4C9B-8567-5834EDDEE5BA}" dt="2025-01-26T18:06:12.290" v="2688" actId="2711"/>
          <ac:spMkLst>
            <pc:docMk/>
            <pc:sldMk cId="0" sldId="259"/>
            <ac:spMk id="116" creationId="{00000000-0000-0000-0000-000000000000}"/>
          </ac:spMkLst>
        </pc:spChg>
        <pc:spChg chg="mod">
          <ac:chgData name="Gagan Gudapati" userId="d1df36fe4c79749a" providerId="LiveId" clId="{D7A9C993-DF15-4C9B-8567-5834EDDEE5BA}" dt="2025-01-26T18:18:47.108" v="2797" actId="207"/>
          <ac:spMkLst>
            <pc:docMk/>
            <pc:sldMk cId="0" sldId="259"/>
            <ac:spMk id="119" creationId="{00000000-0000-0000-0000-000000000000}"/>
          </ac:spMkLst>
        </pc:spChg>
        <pc:spChg chg="mod">
          <ac:chgData name="Gagan Gudapati" userId="d1df36fe4c79749a" providerId="LiveId" clId="{D7A9C993-DF15-4C9B-8567-5834EDDEE5BA}" dt="2025-01-26T18:14:51.357" v="2755" actId="14100"/>
          <ac:spMkLst>
            <pc:docMk/>
            <pc:sldMk cId="0" sldId="259"/>
            <ac:spMk id="120" creationId="{00000000-0000-0000-0000-000000000000}"/>
          </ac:spMkLst>
        </pc:spChg>
        <pc:picChg chg="add mod">
          <ac:chgData name="Gagan Gudapati" userId="d1df36fe4c79749a" providerId="LiveId" clId="{D7A9C993-DF15-4C9B-8567-5834EDDEE5BA}" dt="2025-01-26T18:14:41.283" v="2753" actId="14100"/>
          <ac:picMkLst>
            <pc:docMk/>
            <pc:sldMk cId="0" sldId="259"/>
            <ac:picMk id="4" creationId="{20A3D1B6-1A22-7E04-4143-844566BBC971}"/>
          </ac:picMkLst>
        </pc:picChg>
      </pc:sldChg>
      <pc:sldChg chg="del">
        <pc:chgData name="Gagan Gudapati" userId="d1df36fe4c79749a" providerId="LiveId" clId="{D7A9C993-DF15-4C9B-8567-5834EDDEE5BA}" dt="2025-01-25T17:51:34.875" v="2133" actId="47"/>
        <pc:sldMkLst>
          <pc:docMk/>
          <pc:sldMk cId="0" sldId="260"/>
        </pc:sldMkLst>
      </pc:sldChg>
      <pc:sldChg chg="del">
        <pc:chgData name="Gagan Gudapati" userId="d1df36fe4c79749a" providerId="LiveId" clId="{D7A9C993-DF15-4C9B-8567-5834EDDEE5BA}" dt="2025-01-25T17:51:36.850" v="2134" actId="47"/>
        <pc:sldMkLst>
          <pc:docMk/>
          <pc:sldMk cId="0" sldId="261"/>
        </pc:sldMkLst>
      </pc:sldChg>
      <pc:sldChg chg="modSp del mod">
        <pc:chgData name="Gagan Gudapati" userId="d1df36fe4c79749a" providerId="LiveId" clId="{D7A9C993-DF15-4C9B-8567-5834EDDEE5BA}" dt="2025-01-26T11:41:37.197" v="2368" actId="2696"/>
        <pc:sldMkLst>
          <pc:docMk/>
          <pc:sldMk cId="0" sldId="263"/>
        </pc:sldMkLst>
        <pc:spChg chg="mod">
          <ac:chgData name="Gagan Gudapati" userId="d1df36fe4c79749a" providerId="LiveId" clId="{D7A9C993-DF15-4C9B-8567-5834EDDEE5BA}" dt="2025-01-26T11:41:19.264" v="2367" actId="21"/>
          <ac:spMkLst>
            <pc:docMk/>
            <pc:sldMk cId="0" sldId="263"/>
            <ac:spMk id="158" creationId="{00000000-0000-0000-0000-000000000000}"/>
          </ac:spMkLst>
        </pc:spChg>
      </pc:sldChg>
      <pc:sldChg chg="del">
        <pc:chgData name="Gagan Gudapati" userId="d1df36fe4c79749a" providerId="LiveId" clId="{D7A9C993-DF15-4C9B-8567-5834EDDEE5BA}" dt="2025-01-25T17:52:01.798" v="2136" actId="47"/>
        <pc:sldMkLst>
          <pc:docMk/>
          <pc:sldMk cId="0" sldId="264"/>
        </pc:sldMkLst>
      </pc:sldChg>
      <pc:sldChg chg="del">
        <pc:chgData name="Gagan Gudapati" userId="d1df36fe4c79749a" providerId="LiveId" clId="{D7A9C993-DF15-4C9B-8567-5834EDDEE5BA}" dt="2025-01-25T17:52:04.809" v="2137" actId="47"/>
        <pc:sldMkLst>
          <pc:docMk/>
          <pc:sldMk cId="0" sldId="265"/>
        </pc:sldMkLst>
      </pc:sldChg>
      <pc:sldChg chg="del">
        <pc:chgData name="Gagan Gudapati" userId="d1df36fe4c79749a" providerId="LiveId" clId="{D7A9C993-DF15-4C9B-8567-5834EDDEE5BA}" dt="2025-01-25T17:52:12.719" v="2138" actId="47"/>
        <pc:sldMkLst>
          <pc:docMk/>
          <pc:sldMk cId="0" sldId="266"/>
        </pc:sldMkLst>
      </pc:sldChg>
      <pc:sldChg chg="del">
        <pc:chgData name="Gagan Gudapati" userId="d1df36fe4c79749a" providerId="LiveId" clId="{D7A9C993-DF15-4C9B-8567-5834EDDEE5BA}" dt="2025-01-25T12:10:22.301" v="1556" actId="2696"/>
        <pc:sldMkLst>
          <pc:docMk/>
          <pc:sldMk cId="0" sldId="267"/>
        </pc:sldMkLst>
      </pc:sldChg>
      <pc:sldChg chg="del">
        <pc:chgData name="Gagan Gudapati" userId="d1df36fe4c79749a" providerId="LiveId" clId="{D7A9C993-DF15-4C9B-8567-5834EDDEE5BA}" dt="2025-01-25T12:10:15.778" v="1555" actId="2696"/>
        <pc:sldMkLst>
          <pc:docMk/>
          <pc:sldMk cId="2325070111" sldId="271"/>
        </pc:sldMkLst>
      </pc:sldChg>
      <pc:sldChg chg="del">
        <pc:chgData name="Gagan Gudapati" userId="d1df36fe4c79749a" providerId="LiveId" clId="{D7A9C993-DF15-4C9B-8567-5834EDDEE5BA}" dt="2025-01-25T17:52:18.855" v="2140" actId="47"/>
        <pc:sldMkLst>
          <pc:docMk/>
          <pc:sldMk cId="3459183067" sldId="272"/>
        </pc:sldMkLst>
      </pc:sldChg>
      <pc:sldChg chg="del">
        <pc:chgData name="Gagan Gudapati" userId="d1df36fe4c79749a" providerId="LiveId" clId="{D7A9C993-DF15-4C9B-8567-5834EDDEE5BA}" dt="2025-01-25T12:10:07.267" v="1554" actId="2696"/>
        <pc:sldMkLst>
          <pc:docMk/>
          <pc:sldMk cId="581052744" sldId="273"/>
        </pc:sldMkLst>
      </pc:sldChg>
      <pc:sldChg chg="delSp modSp mod modTransition">
        <pc:chgData name="Gagan Gudapati" userId="d1df36fe4c79749a" providerId="LiveId" clId="{D7A9C993-DF15-4C9B-8567-5834EDDEE5BA}" dt="2025-01-27T05:09:37.658" v="3446" actId="20577"/>
        <pc:sldMkLst>
          <pc:docMk/>
          <pc:sldMk cId="2869068287" sldId="274"/>
        </pc:sldMkLst>
        <pc:spChg chg="del">
          <ac:chgData name="Gagan Gudapati" userId="d1df36fe4c79749a" providerId="LiveId" clId="{D7A9C993-DF15-4C9B-8567-5834EDDEE5BA}" dt="2025-01-26T11:41:44.488" v="2370" actId="478"/>
          <ac:spMkLst>
            <pc:docMk/>
            <pc:sldMk cId="2869068287" sldId="274"/>
            <ac:spMk id="194" creationId="{00000000-0000-0000-0000-000000000000}"/>
          </ac:spMkLst>
        </pc:spChg>
        <pc:spChg chg="mod">
          <ac:chgData name="Gagan Gudapati" userId="d1df36fe4c79749a" providerId="LiveId" clId="{D7A9C993-DF15-4C9B-8567-5834EDDEE5BA}" dt="2025-01-26T18:20:34.461" v="2812" actId="207"/>
          <ac:spMkLst>
            <pc:docMk/>
            <pc:sldMk cId="2869068287" sldId="274"/>
            <ac:spMk id="195" creationId="{00000000-0000-0000-0000-000000000000}"/>
          </ac:spMkLst>
        </pc:spChg>
        <pc:spChg chg="mod">
          <ac:chgData name="Gagan Gudapati" userId="d1df36fe4c79749a" providerId="LiveId" clId="{D7A9C993-DF15-4C9B-8567-5834EDDEE5BA}" dt="2025-01-27T05:09:37.658" v="3446" actId="20577"/>
          <ac:spMkLst>
            <pc:docMk/>
            <pc:sldMk cId="2869068287" sldId="274"/>
            <ac:spMk id="196" creationId="{00000000-0000-0000-0000-000000000000}"/>
          </ac:spMkLst>
        </pc:spChg>
        <pc:picChg chg="del">
          <ac:chgData name="Gagan Gudapati" userId="d1df36fe4c79749a" providerId="LiveId" clId="{D7A9C993-DF15-4C9B-8567-5834EDDEE5BA}" dt="2025-01-26T11:41:40.227" v="2369" actId="478"/>
          <ac:picMkLst>
            <pc:docMk/>
            <pc:sldMk cId="2869068287" sldId="274"/>
            <ac:picMk id="193" creationId="{00000000-0000-0000-0000-000000000000}"/>
          </ac:picMkLst>
        </pc:picChg>
      </pc:sldChg>
      <pc:sldChg chg="del">
        <pc:chgData name="Gagan Gudapati" userId="d1df36fe4c79749a" providerId="LiveId" clId="{D7A9C993-DF15-4C9B-8567-5834EDDEE5BA}" dt="2025-01-25T17:51:55.677" v="2135" actId="47"/>
        <pc:sldMkLst>
          <pc:docMk/>
          <pc:sldMk cId="544763784" sldId="275"/>
        </pc:sldMkLst>
      </pc:sldChg>
      <pc:sldChg chg="del">
        <pc:chgData name="Gagan Gudapati" userId="d1df36fe4c79749a" providerId="LiveId" clId="{D7A9C993-DF15-4C9B-8567-5834EDDEE5BA}" dt="2025-01-25T17:52:16.012" v="2139" actId="47"/>
        <pc:sldMkLst>
          <pc:docMk/>
          <pc:sldMk cId="3531594499" sldId="277"/>
        </pc:sldMkLst>
      </pc:sldChg>
      <pc:sldChg chg="addSp delSp modSp add mod modTransition">
        <pc:chgData name="Gagan Gudapati" userId="d1df36fe4c79749a" providerId="LiveId" clId="{D7A9C993-DF15-4C9B-8567-5834EDDEE5BA}" dt="2025-01-27T03:39:04.103" v="3224"/>
        <pc:sldMkLst>
          <pc:docMk/>
          <pc:sldMk cId="2808450367" sldId="278"/>
        </pc:sldMkLst>
        <pc:spChg chg="add mod">
          <ac:chgData name="Gagan Gudapati" userId="d1df36fe4c79749a" providerId="LiveId" clId="{D7A9C993-DF15-4C9B-8567-5834EDDEE5BA}" dt="2025-01-26T18:30:06.617" v="2958" actId="403"/>
          <ac:spMkLst>
            <pc:docMk/>
            <pc:sldMk cId="2808450367" sldId="278"/>
            <ac:spMk id="3" creationId="{CDE8959A-8D52-145C-0506-F2AF8D8653BC}"/>
          </ac:spMkLst>
        </pc:spChg>
        <pc:spChg chg="mod">
          <ac:chgData name="Gagan Gudapati" userId="d1df36fe4c79749a" providerId="LiveId" clId="{D7A9C993-DF15-4C9B-8567-5834EDDEE5BA}" dt="2025-01-25T07:09:03.695" v="418" actId="1076"/>
          <ac:spMkLst>
            <pc:docMk/>
            <pc:sldMk cId="2808450367" sldId="278"/>
            <ac:spMk id="98" creationId="{0F1F9D22-A814-95F0-4AC8-E068EFBA3CF4}"/>
          </ac:spMkLst>
        </pc:spChg>
        <pc:spChg chg="mod">
          <ac:chgData name="Gagan Gudapati" userId="d1df36fe4c79749a" providerId="LiveId" clId="{D7A9C993-DF15-4C9B-8567-5834EDDEE5BA}" dt="2025-01-26T18:18:31.319" v="2795" actId="207"/>
          <ac:spMkLst>
            <pc:docMk/>
            <pc:sldMk cId="2808450367" sldId="278"/>
            <ac:spMk id="101" creationId="{85A53BB5-9161-F0D6-E5FF-48D5065F72EF}"/>
          </ac:spMkLst>
        </pc:spChg>
      </pc:sldChg>
      <pc:sldChg chg="modSp add mod modTransition">
        <pc:chgData name="Gagan Gudapati" userId="d1df36fe4c79749a" providerId="LiveId" clId="{D7A9C993-DF15-4C9B-8567-5834EDDEE5BA}" dt="2025-01-27T03:57:42.977" v="3425" actId="948"/>
        <pc:sldMkLst>
          <pc:docMk/>
          <pc:sldMk cId="524602668" sldId="279"/>
        </pc:sldMkLst>
        <pc:spChg chg="mod">
          <ac:chgData name="Gagan Gudapati" userId="d1df36fe4c79749a" providerId="LiveId" clId="{D7A9C993-DF15-4C9B-8567-5834EDDEE5BA}" dt="2025-01-27T03:57:42.977" v="3425" actId="948"/>
          <ac:spMkLst>
            <pc:docMk/>
            <pc:sldMk cId="524602668" sldId="279"/>
            <ac:spMk id="3" creationId="{65EFB965-1D41-FA14-E6E7-00D32556C080}"/>
          </ac:spMkLst>
        </pc:spChg>
        <pc:spChg chg="mod">
          <ac:chgData name="Gagan Gudapati" userId="d1df36fe4c79749a" providerId="LiveId" clId="{D7A9C993-DF15-4C9B-8567-5834EDDEE5BA}" dt="2025-01-25T07:00:17.937" v="360" actId="2711"/>
          <ac:spMkLst>
            <pc:docMk/>
            <pc:sldMk cId="524602668" sldId="279"/>
            <ac:spMk id="98" creationId="{D78D9DCC-13BA-B07A-47DA-39F106DD4068}"/>
          </ac:spMkLst>
        </pc:spChg>
        <pc:spChg chg="mod">
          <ac:chgData name="Gagan Gudapati" userId="d1df36fe4c79749a" providerId="LiveId" clId="{D7A9C993-DF15-4C9B-8567-5834EDDEE5BA}" dt="2025-01-26T18:18:37.284" v="2796" actId="207"/>
          <ac:spMkLst>
            <pc:docMk/>
            <pc:sldMk cId="524602668" sldId="279"/>
            <ac:spMk id="101" creationId="{F53587A9-DCD1-D6D4-5F3A-CE932030F44A}"/>
          </ac:spMkLst>
        </pc:spChg>
      </pc:sldChg>
      <pc:sldChg chg="delSp modSp add mod modTransition">
        <pc:chgData name="Gagan Gudapati" userId="d1df36fe4c79749a" providerId="LiveId" clId="{D7A9C993-DF15-4C9B-8567-5834EDDEE5BA}" dt="2025-01-27T03:39:04.103" v="3224"/>
        <pc:sldMkLst>
          <pc:docMk/>
          <pc:sldMk cId="3857017619" sldId="280"/>
        </pc:sldMkLst>
        <pc:spChg chg="mod">
          <ac:chgData name="Gagan Gudapati" userId="d1df36fe4c79749a" providerId="LiveId" clId="{D7A9C993-DF15-4C9B-8567-5834EDDEE5BA}" dt="2025-01-25T08:47:51.935" v="680" actId="1076"/>
          <ac:spMkLst>
            <pc:docMk/>
            <pc:sldMk cId="3857017619" sldId="280"/>
            <ac:spMk id="2" creationId="{F7BCB32D-92B6-DAA4-E3CC-A282590B9DD9}"/>
          </ac:spMkLst>
        </pc:spChg>
        <pc:spChg chg="mod">
          <ac:chgData name="Gagan Gudapati" userId="d1df36fe4c79749a" providerId="LiveId" clId="{D7A9C993-DF15-4C9B-8567-5834EDDEE5BA}" dt="2025-01-26T18:15:13.560" v="2759" actId="120"/>
          <ac:spMkLst>
            <pc:docMk/>
            <pc:sldMk cId="3857017619" sldId="280"/>
            <ac:spMk id="3" creationId="{4AC5A704-0B07-9E8B-5714-2B858A37502F}"/>
          </ac:spMkLst>
        </pc:spChg>
        <pc:spChg chg="mod">
          <ac:chgData name="Gagan Gudapati" userId="d1df36fe4c79749a" providerId="LiveId" clId="{D7A9C993-DF15-4C9B-8567-5834EDDEE5BA}" dt="2025-01-26T18:19:00.182" v="2799" actId="207"/>
          <ac:spMkLst>
            <pc:docMk/>
            <pc:sldMk cId="3857017619" sldId="280"/>
            <ac:spMk id="110" creationId="{DCDF8135-8387-8D45-0407-76DC87163D3E}"/>
          </ac:spMkLst>
        </pc:spChg>
      </pc:sldChg>
      <pc:sldChg chg="addSp delSp modSp add mod ord modTransition">
        <pc:chgData name="Gagan Gudapati" userId="d1df36fe4c79749a" providerId="LiveId" clId="{D7A9C993-DF15-4C9B-8567-5834EDDEE5BA}" dt="2025-01-27T05:22:45.461" v="3664" actId="20577"/>
        <pc:sldMkLst>
          <pc:docMk/>
          <pc:sldMk cId="3129148028" sldId="281"/>
        </pc:sldMkLst>
        <pc:spChg chg="mod">
          <ac:chgData name="Gagan Gudapati" userId="d1df36fe4c79749a" providerId="LiveId" clId="{D7A9C993-DF15-4C9B-8567-5834EDDEE5BA}" dt="2025-01-26T11:38:00.512" v="2357" actId="1076"/>
          <ac:spMkLst>
            <pc:docMk/>
            <pc:sldMk cId="3129148028" sldId="281"/>
            <ac:spMk id="2" creationId="{96746FA3-C436-0671-D68D-B9AA2E97AA08}"/>
          </ac:spMkLst>
        </pc:spChg>
        <pc:spChg chg="del mod">
          <ac:chgData name="Gagan Gudapati" userId="d1df36fe4c79749a" providerId="LiveId" clId="{D7A9C993-DF15-4C9B-8567-5834EDDEE5BA}" dt="2025-01-26T11:37:41.369" v="2355"/>
          <ac:spMkLst>
            <pc:docMk/>
            <pc:sldMk cId="3129148028" sldId="281"/>
            <ac:spMk id="3" creationId="{124B82E4-A0BA-5E4E-1682-515AEC9CA224}"/>
          </ac:spMkLst>
        </pc:spChg>
        <pc:spChg chg="mod">
          <ac:chgData name="Gagan Gudapati" userId="d1df36fe4c79749a" providerId="LiveId" clId="{D7A9C993-DF15-4C9B-8567-5834EDDEE5BA}" dt="2025-01-27T05:22:45.461" v="3664" actId="20577"/>
          <ac:spMkLst>
            <pc:docMk/>
            <pc:sldMk cId="3129148028" sldId="281"/>
            <ac:spMk id="110" creationId="{9B696FF9-0865-F5CD-9EAC-1133DB981777}"/>
          </ac:spMkLst>
        </pc:spChg>
        <pc:picChg chg="add mod modCrop">
          <ac:chgData name="Gagan Gudapati" userId="d1df36fe4c79749a" providerId="LiveId" clId="{D7A9C993-DF15-4C9B-8567-5834EDDEE5BA}" dt="2025-01-26T18:15:24.005" v="2762" actId="1036"/>
          <ac:picMkLst>
            <pc:docMk/>
            <pc:sldMk cId="3129148028" sldId="281"/>
            <ac:picMk id="5" creationId="{96D61816-B976-4C47-23CE-E6D22B3E5E4E}"/>
          </ac:picMkLst>
        </pc:picChg>
      </pc:sldChg>
      <pc:sldChg chg="modSp add mod ord modTransition">
        <pc:chgData name="Gagan Gudapati" userId="d1df36fe4c79749a" providerId="LiveId" clId="{D7A9C993-DF15-4C9B-8567-5834EDDEE5BA}" dt="2025-01-27T05:22:52.515" v="3666" actId="20577"/>
        <pc:sldMkLst>
          <pc:docMk/>
          <pc:sldMk cId="912220393" sldId="282"/>
        </pc:sldMkLst>
        <pc:spChg chg="mod">
          <ac:chgData name="Gagan Gudapati" userId="d1df36fe4c79749a" providerId="LiveId" clId="{D7A9C993-DF15-4C9B-8567-5834EDDEE5BA}" dt="2025-01-27T03:21:11.630" v="2988" actId="1076"/>
          <ac:spMkLst>
            <pc:docMk/>
            <pc:sldMk cId="912220393" sldId="282"/>
            <ac:spMk id="2" creationId="{A6F61A98-189B-D492-B4E6-3389D691FB37}"/>
          </ac:spMkLst>
        </pc:spChg>
        <pc:spChg chg="mod">
          <ac:chgData name="Gagan Gudapati" userId="d1df36fe4c79749a" providerId="LiveId" clId="{D7A9C993-DF15-4C9B-8567-5834EDDEE5BA}" dt="2025-01-26T18:15:47.577" v="2772" actId="20577"/>
          <ac:spMkLst>
            <pc:docMk/>
            <pc:sldMk cId="912220393" sldId="282"/>
            <ac:spMk id="3" creationId="{373634A2-7142-8AA6-9E85-2BAA58EBDFDB}"/>
          </ac:spMkLst>
        </pc:spChg>
        <pc:spChg chg="mod">
          <ac:chgData name="Gagan Gudapati" userId="d1df36fe4c79749a" providerId="LiveId" clId="{D7A9C993-DF15-4C9B-8567-5834EDDEE5BA}" dt="2025-01-27T03:40:09.616" v="3226" actId="1076"/>
          <ac:spMkLst>
            <pc:docMk/>
            <pc:sldMk cId="912220393" sldId="282"/>
            <ac:spMk id="107" creationId="{31AEAAF9-2A89-A448-072C-937259915120}"/>
          </ac:spMkLst>
        </pc:spChg>
        <pc:spChg chg="mod">
          <ac:chgData name="Gagan Gudapati" userId="d1df36fe4c79749a" providerId="LiveId" clId="{D7A9C993-DF15-4C9B-8567-5834EDDEE5BA}" dt="2025-01-27T05:22:52.515" v="3666" actId="20577"/>
          <ac:spMkLst>
            <pc:docMk/>
            <pc:sldMk cId="912220393" sldId="282"/>
            <ac:spMk id="110" creationId="{95CB12F5-F950-C0A5-7210-6C924133C204}"/>
          </ac:spMkLst>
        </pc:spChg>
      </pc:sldChg>
      <pc:sldChg chg="addSp modSp add mod modTransition">
        <pc:chgData name="Gagan Gudapati" userId="d1df36fe4c79749a" providerId="LiveId" clId="{D7A9C993-DF15-4C9B-8567-5834EDDEE5BA}" dt="2025-01-27T03:39:04.103" v="3224"/>
        <pc:sldMkLst>
          <pc:docMk/>
          <pc:sldMk cId="1753808027" sldId="283"/>
        </pc:sldMkLst>
        <pc:spChg chg="mod">
          <ac:chgData name="Gagan Gudapati" userId="d1df36fe4c79749a" providerId="LiveId" clId="{D7A9C993-DF15-4C9B-8567-5834EDDEE5BA}" dt="2025-01-26T09:28:39.662" v="2148" actId="1076"/>
          <ac:spMkLst>
            <pc:docMk/>
            <pc:sldMk cId="1753808027" sldId="283"/>
            <ac:spMk id="2" creationId="{FB876C2E-769B-C0A2-E4AE-661D2884E427}"/>
          </ac:spMkLst>
        </pc:spChg>
        <pc:spChg chg="mod">
          <ac:chgData name="Gagan Gudapati" userId="d1df36fe4c79749a" providerId="LiveId" clId="{D7A9C993-DF15-4C9B-8567-5834EDDEE5BA}" dt="2025-01-26T18:08:31.077" v="2719" actId="2710"/>
          <ac:spMkLst>
            <pc:docMk/>
            <pc:sldMk cId="1753808027" sldId="283"/>
            <ac:spMk id="3" creationId="{79442BF0-4CE6-091E-E49F-3F5674D0832D}"/>
          </ac:spMkLst>
        </pc:spChg>
        <pc:spChg chg="add mod">
          <ac:chgData name="Gagan Gudapati" userId="d1df36fe4c79749a" providerId="LiveId" clId="{D7A9C993-DF15-4C9B-8567-5834EDDEE5BA}" dt="2025-01-26T18:08:49.223" v="2723" actId="1076"/>
          <ac:spMkLst>
            <pc:docMk/>
            <pc:sldMk cId="1753808027" sldId="283"/>
            <ac:spMk id="4" creationId="{2ADEB5FF-0F4E-49B5-7045-C5ADA5A2A96F}"/>
          </ac:spMkLst>
        </pc:spChg>
        <pc:spChg chg="add mod">
          <ac:chgData name="Gagan Gudapati" userId="d1df36fe4c79749a" providerId="LiveId" clId="{D7A9C993-DF15-4C9B-8567-5834EDDEE5BA}" dt="2025-01-26T18:08:54.723" v="2724" actId="1076"/>
          <ac:spMkLst>
            <pc:docMk/>
            <pc:sldMk cId="1753808027" sldId="283"/>
            <ac:spMk id="5" creationId="{33E7635F-EBC3-1E8B-AC8C-67421A69330C}"/>
          </ac:spMkLst>
        </pc:spChg>
        <pc:spChg chg="mod">
          <ac:chgData name="Gagan Gudapati" userId="d1df36fe4c79749a" providerId="LiveId" clId="{D7A9C993-DF15-4C9B-8567-5834EDDEE5BA}" dt="2025-01-26T18:29:29.061" v="2954" actId="20577"/>
          <ac:spMkLst>
            <pc:docMk/>
            <pc:sldMk cId="1753808027" sldId="283"/>
            <ac:spMk id="110" creationId="{5C30365D-917C-7F24-D116-907922E037EE}"/>
          </ac:spMkLst>
        </pc:spChg>
      </pc:sldChg>
      <pc:sldChg chg="modSp add mod ord modTransition">
        <pc:chgData name="Gagan Gudapati" userId="d1df36fe4c79749a" providerId="LiveId" clId="{D7A9C993-DF15-4C9B-8567-5834EDDEE5BA}" dt="2025-01-27T05:22:58.359" v="3668" actId="20577"/>
        <pc:sldMkLst>
          <pc:docMk/>
          <pc:sldMk cId="464353399" sldId="284"/>
        </pc:sldMkLst>
        <pc:spChg chg="mod">
          <ac:chgData name="Gagan Gudapati" userId="d1df36fe4c79749a" providerId="LiveId" clId="{D7A9C993-DF15-4C9B-8567-5834EDDEE5BA}" dt="2025-01-25T10:09:28.592" v="1463" actId="1076"/>
          <ac:spMkLst>
            <pc:docMk/>
            <pc:sldMk cId="464353399" sldId="284"/>
            <ac:spMk id="2" creationId="{9084B831-F0DB-E9B5-5C0C-B1A4476B974F}"/>
          </ac:spMkLst>
        </pc:spChg>
        <pc:spChg chg="mod">
          <ac:chgData name="Gagan Gudapati" userId="d1df36fe4c79749a" providerId="LiveId" clId="{D7A9C993-DF15-4C9B-8567-5834EDDEE5BA}" dt="2025-01-26T18:15:57.623" v="2774" actId="123"/>
          <ac:spMkLst>
            <pc:docMk/>
            <pc:sldMk cId="464353399" sldId="284"/>
            <ac:spMk id="3" creationId="{849E9698-ADAD-FF01-08CC-0126881A9B29}"/>
          </ac:spMkLst>
        </pc:spChg>
        <pc:spChg chg="mod">
          <ac:chgData name="Gagan Gudapati" userId="d1df36fe4c79749a" providerId="LiveId" clId="{D7A9C993-DF15-4C9B-8567-5834EDDEE5BA}" dt="2025-01-27T05:22:58.359" v="3668" actId="20577"/>
          <ac:spMkLst>
            <pc:docMk/>
            <pc:sldMk cId="464353399" sldId="284"/>
            <ac:spMk id="110" creationId="{29DA8368-90CE-0911-320A-9337F44C3AA9}"/>
          </ac:spMkLst>
        </pc:spChg>
      </pc:sldChg>
      <pc:sldChg chg="modSp add del mod">
        <pc:chgData name="Gagan Gudapati" userId="d1df36fe4c79749a" providerId="LiveId" clId="{D7A9C993-DF15-4C9B-8567-5834EDDEE5BA}" dt="2025-01-25T09:25:14.125" v="1016" actId="47"/>
        <pc:sldMkLst>
          <pc:docMk/>
          <pc:sldMk cId="1301562066" sldId="284"/>
        </pc:sldMkLst>
      </pc:sldChg>
      <pc:sldChg chg="addSp delSp modSp add mod modTransition">
        <pc:chgData name="Gagan Gudapati" userId="d1df36fe4c79749a" providerId="LiveId" clId="{D7A9C993-DF15-4C9B-8567-5834EDDEE5BA}" dt="2025-01-27T05:23:13.483" v="3674" actId="20577"/>
        <pc:sldMkLst>
          <pc:docMk/>
          <pc:sldMk cId="3777311816" sldId="285"/>
        </pc:sldMkLst>
        <pc:spChg chg="del">
          <ac:chgData name="Gagan Gudapati" userId="d1df36fe4c79749a" providerId="LiveId" clId="{D7A9C993-DF15-4C9B-8567-5834EDDEE5BA}" dt="2025-01-26T17:52:29.958" v="2517" actId="478"/>
          <ac:spMkLst>
            <pc:docMk/>
            <pc:sldMk cId="3777311816" sldId="285"/>
            <ac:spMk id="2" creationId="{25221FE5-0375-1D8D-00DF-8C9E65C9CD47}"/>
          </ac:spMkLst>
        </pc:spChg>
        <pc:spChg chg="del mod">
          <ac:chgData name="Gagan Gudapati" userId="d1df36fe4c79749a" providerId="LiveId" clId="{D7A9C993-DF15-4C9B-8567-5834EDDEE5BA}" dt="2025-01-26T17:52:42.484" v="2521"/>
          <ac:spMkLst>
            <pc:docMk/>
            <pc:sldMk cId="3777311816" sldId="285"/>
            <ac:spMk id="3" creationId="{9EF4876B-E018-FB88-539A-A1A332A6CCBB}"/>
          </ac:spMkLst>
        </pc:spChg>
        <pc:spChg chg="add del mod">
          <ac:chgData name="Gagan Gudapati" userId="d1df36fe4c79749a" providerId="LiveId" clId="{D7A9C993-DF15-4C9B-8567-5834EDDEE5BA}" dt="2025-01-27T03:21:37.764" v="3011"/>
          <ac:spMkLst>
            <pc:docMk/>
            <pc:sldMk cId="3777311816" sldId="285"/>
            <ac:spMk id="6" creationId="{76380931-135A-1615-6F47-D836A986AE0B}"/>
          </ac:spMkLst>
        </pc:spChg>
        <pc:spChg chg="add mod">
          <ac:chgData name="Gagan Gudapati" userId="d1df36fe4c79749a" providerId="LiveId" clId="{D7A9C993-DF15-4C9B-8567-5834EDDEE5BA}" dt="2025-01-27T05:13:08.417" v="3515" actId="20577"/>
          <ac:spMkLst>
            <pc:docMk/>
            <pc:sldMk cId="3777311816" sldId="285"/>
            <ac:spMk id="7" creationId="{A3D6C92F-AB1D-B916-7EFB-F3DB1D541AFB}"/>
          </ac:spMkLst>
        </pc:spChg>
        <pc:spChg chg="add mod">
          <ac:chgData name="Gagan Gudapati" userId="d1df36fe4c79749a" providerId="LiveId" clId="{D7A9C993-DF15-4C9B-8567-5834EDDEE5BA}" dt="2025-01-27T03:23:45.270" v="3129" actId="1076"/>
          <ac:spMkLst>
            <pc:docMk/>
            <pc:sldMk cId="3777311816" sldId="285"/>
            <ac:spMk id="8" creationId="{F90A7BA0-09E7-4BC0-96E0-BD40C5D717C2}"/>
          </ac:spMkLst>
        </pc:spChg>
        <pc:spChg chg="mod">
          <ac:chgData name="Gagan Gudapati" userId="d1df36fe4c79749a" providerId="LiveId" clId="{D7A9C993-DF15-4C9B-8567-5834EDDEE5BA}" dt="2025-01-27T05:23:13.483" v="3674" actId="20577"/>
          <ac:spMkLst>
            <pc:docMk/>
            <pc:sldMk cId="3777311816" sldId="285"/>
            <ac:spMk id="110" creationId="{17A33539-5721-7608-191E-9E2B7C009594}"/>
          </ac:spMkLst>
        </pc:spChg>
        <pc:picChg chg="add del mod">
          <ac:chgData name="Gagan Gudapati" userId="d1df36fe4c79749a" providerId="LiveId" clId="{D7A9C993-DF15-4C9B-8567-5834EDDEE5BA}" dt="2025-01-27T05:13:08.784" v="3516" actId="478"/>
          <ac:picMkLst>
            <pc:docMk/>
            <pc:sldMk cId="3777311816" sldId="285"/>
            <ac:picMk id="5" creationId="{44BBF8E8-1FC4-9115-8565-BDFFEC0B7EA9}"/>
          </ac:picMkLst>
        </pc:picChg>
      </pc:sldChg>
      <pc:sldChg chg="addSp delSp modSp add mod ord modTransition">
        <pc:chgData name="Gagan Gudapati" userId="d1df36fe4c79749a" providerId="LiveId" clId="{D7A9C993-DF15-4C9B-8567-5834EDDEE5BA}" dt="2025-01-27T05:23:27.152" v="3680" actId="20577"/>
        <pc:sldMkLst>
          <pc:docMk/>
          <pc:sldMk cId="1020040479" sldId="286"/>
        </pc:sldMkLst>
        <pc:spChg chg="mod">
          <ac:chgData name="Gagan Gudapati" userId="d1df36fe4c79749a" providerId="LiveId" clId="{D7A9C993-DF15-4C9B-8567-5834EDDEE5BA}" dt="2025-01-26T18:30:49.972" v="2959" actId="403"/>
          <ac:spMkLst>
            <pc:docMk/>
            <pc:sldMk cId="1020040479" sldId="286"/>
            <ac:spMk id="2" creationId="{80C8CC35-BA4B-32A3-E5C5-9B7CB32F2026}"/>
          </ac:spMkLst>
        </pc:spChg>
        <pc:spChg chg="mod">
          <ac:chgData name="Gagan Gudapati" userId="d1df36fe4c79749a" providerId="LiveId" clId="{D7A9C993-DF15-4C9B-8567-5834EDDEE5BA}" dt="2025-01-26T18:16:21.218" v="2779" actId="120"/>
          <ac:spMkLst>
            <pc:docMk/>
            <pc:sldMk cId="1020040479" sldId="286"/>
            <ac:spMk id="3" creationId="{0B5692AD-F337-ED65-CBF5-2BB6EC215961}"/>
          </ac:spMkLst>
        </pc:spChg>
        <pc:spChg chg="mod">
          <ac:chgData name="Gagan Gudapati" userId="d1df36fe4c79749a" providerId="LiveId" clId="{D7A9C993-DF15-4C9B-8567-5834EDDEE5BA}" dt="2025-01-27T03:40:22.771" v="3227" actId="20577"/>
          <ac:spMkLst>
            <pc:docMk/>
            <pc:sldMk cId="1020040479" sldId="286"/>
            <ac:spMk id="107" creationId="{D9D6709A-39CC-0F02-802D-CDC101C2D3EF}"/>
          </ac:spMkLst>
        </pc:spChg>
        <pc:spChg chg="add del mod">
          <ac:chgData name="Gagan Gudapati" userId="d1df36fe4c79749a" providerId="LiveId" clId="{D7A9C993-DF15-4C9B-8567-5834EDDEE5BA}" dt="2025-01-27T05:23:27.152" v="3680" actId="20577"/>
          <ac:spMkLst>
            <pc:docMk/>
            <pc:sldMk cId="1020040479" sldId="286"/>
            <ac:spMk id="110" creationId="{B360BF78-F885-1F22-95D9-AEDC9886D42F}"/>
          </ac:spMkLst>
        </pc:spChg>
      </pc:sldChg>
      <pc:sldChg chg="addSp delSp modSp add mod ord modTransition">
        <pc:chgData name="Gagan Gudapati" userId="d1df36fe4c79749a" providerId="LiveId" clId="{D7A9C993-DF15-4C9B-8567-5834EDDEE5BA}" dt="2025-01-27T05:23:32.468" v="3682" actId="20577"/>
        <pc:sldMkLst>
          <pc:docMk/>
          <pc:sldMk cId="3684025693" sldId="287"/>
        </pc:sldMkLst>
        <pc:spChg chg="add del mod">
          <ac:chgData name="Gagan Gudapati" userId="d1df36fe4c79749a" providerId="LiveId" clId="{D7A9C993-DF15-4C9B-8567-5834EDDEE5BA}" dt="2025-01-26T18:30:56.744" v="2960" actId="403"/>
          <ac:spMkLst>
            <pc:docMk/>
            <pc:sldMk cId="3684025693" sldId="287"/>
            <ac:spMk id="2" creationId="{2D13FFB4-CBBB-91D2-682B-BFF3B38C594C}"/>
          </ac:spMkLst>
        </pc:spChg>
        <pc:spChg chg="mod">
          <ac:chgData name="Gagan Gudapati" userId="d1df36fe4c79749a" providerId="LiveId" clId="{D7A9C993-DF15-4C9B-8567-5834EDDEE5BA}" dt="2025-01-26T18:14:06.929" v="2748" actId="179"/>
          <ac:spMkLst>
            <pc:docMk/>
            <pc:sldMk cId="3684025693" sldId="287"/>
            <ac:spMk id="3" creationId="{9F4A5067-718A-95BC-3478-B492F94DCD12}"/>
          </ac:spMkLst>
        </pc:spChg>
        <pc:spChg chg="mod">
          <ac:chgData name="Gagan Gudapati" userId="d1df36fe4c79749a" providerId="LiveId" clId="{D7A9C993-DF15-4C9B-8567-5834EDDEE5BA}" dt="2025-01-27T05:23:32.468" v="3682" actId="20577"/>
          <ac:spMkLst>
            <pc:docMk/>
            <pc:sldMk cId="3684025693" sldId="287"/>
            <ac:spMk id="110" creationId="{C657FAD7-AEBE-BAC6-D703-3AEBA7C0A202}"/>
          </ac:spMkLst>
        </pc:spChg>
      </pc:sldChg>
      <pc:sldChg chg="modSp add mod ord modTransition">
        <pc:chgData name="Gagan Gudapati" userId="d1df36fe4c79749a" providerId="LiveId" clId="{D7A9C993-DF15-4C9B-8567-5834EDDEE5BA}" dt="2025-01-27T05:23:37.688" v="3684" actId="20577"/>
        <pc:sldMkLst>
          <pc:docMk/>
          <pc:sldMk cId="774677458" sldId="288"/>
        </pc:sldMkLst>
        <pc:spChg chg="mod">
          <ac:chgData name="Gagan Gudapati" userId="d1df36fe4c79749a" providerId="LiveId" clId="{D7A9C993-DF15-4C9B-8567-5834EDDEE5BA}" dt="2025-01-26T18:16:39.319" v="2781" actId="123"/>
          <ac:spMkLst>
            <pc:docMk/>
            <pc:sldMk cId="774677458" sldId="288"/>
            <ac:spMk id="3" creationId="{FD55F091-7579-C158-85FB-C03BF24E4851}"/>
          </ac:spMkLst>
        </pc:spChg>
        <pc:spChg chg="mod">
          <ac:chgData name="Gagan Gudapati" userId="d1df36fe4c79749a" providerId="LiveId" clId="{D7A9C993-DF15-4C9B-8567-5834EDDEE5BA}" dt="2025-01-25T10:29:50.450" v="1536" actId="1076"/>
          <ac:spMkLst>
            <pc:docMk/>
            <pc:sldMk cId="774677458" sldId="288"/>
            <ac:spMk id="4" creationId="{B82853C7-365E-600C-2442-4BF21549AE3A}"/>
          </ac:spMkLst>
        </pc:spChg>
        <pc:spChg chg="mod">
          <ac:chgData name="Gagan Gudapati" userId="d1df36fe4c79749a" providerId="LiveId" clId="{D7A9C993-DF15-4C9B-8567-5834EDDEE5BA}" dt="2025-01-26T18:16:53.485" v="2784" actId="123"/>
          <ac:spMkLst>
            <pc:docMk/>
            <pc:sldMk cId="774677458" sldId="288"/>
            <ac:spMk id="5" creationId="{AFD5CA0A-9CF1-47F3-E288-734450DE1F8E}"/>
          </ac:spMkLst>
        </pc:spChg>
        <pc:spChg chg="mod">
          <ac:chgData name="Gagan Gudapati" userId="d1df36fe4c79749a" providerId="LiveId" clId="{D7A9C993-DF15-4C9B-8567-5834EDDEE5BA}" dt="2025-01-27T05:23:37.688" v="3684" actId="20577"/>
          <ac:spMkLst>
            <pc:docMk/>
            <pc:sldMk cId="774677458" sldId="288"/>
            <ac:spMk id="110" creationId="{4CE64980-1CA6-04D3-802B-38E7DE6143F7}"/>
          </ac:spMkLst>
        </pc:spChg>
      </pc:sldChg>
      <pc:sldChg chg="addSp delSp modSp add mod modTransition">
        <pc:chgData name="Gagan Gudapati" userId="d1df36fe4c79749a" providerId="LiveId" clId="{D7A9C993-DF15-4C9B-8567-5834EDDEE5BA}" dt="2025-01-27T05:23:43.404" v="3688" actId="20577"/>
        <pc:sldMkLst>
          <pc:docMk/>
          <pc:sldMk cId="1250462941" sldId="289"/>
        </pc:sldMkLst>
        <pc:spChg chg="mod">
          <ac:chgData name="Gagan Gudapati" userId="d1df36fe4c79749a" providerId="LiveId" clId="{D7A9C993-DF15-4C9B-8567-5834EDDEE5BA}" dt="2025-01-26T18:31:04.028" v="2961" actId="403"/>
          <ac:spMkLst>
            <pc:docMk/>
            <pc:sldMk cId="1250462941" sldId="289"/>
            <ac:spMk id="2" creationId="{5E0A8EFF-09EA-9BFC-C65C-04B36F027637}"/>
          </ac:spMkLst>
        </pc:spChg>
        <pc:spChg chg="mod">
          <ac:chgData name="Gagan Gudapati" userId="d1df36fe4c79749a" providerId="LiveId" clId="{D7A9C993-DF15-4C9B-8567-5834EDDEE5BA}" dt="2025-01-26T18:17:10.210" v="2787" actId="1076"/>
          <ac:spMkLst>
            <pc:docMk/>
            <pc:sldMk cId="1250462941" sldId="289"/>
            <ac:spMk id="5" creationId="{412CFD9D-B2F1-36D7-7E89-C51F24143B96}"/>
          </ac:spMkLst>
        </pc:spChg>
        <pc:spChg chg="mod">
          <ac:chgData name="Gagan Gudapati" userId="d1df36fe4c79749a" providerId="LiveId" clId="{D7A9C993-DF15-4C9B-8567-5834EDDEE5BA}" dt="2025-01-27T05:23:43.404" v="3688" actId="20577"/>
          <ac:spMkLst>
            <pc:docMk/>
            <pc:sldMk cId="1250462941" sldId="289"/>
            <ac:spMk id="110" creationId="{7DF868FA-4643-ECA0-9E9D-45A14EECE1B2}"/>
          </ac:spMkLst>
        </pc:spChg>
        <pc:picChg chg="add mod">
          <ac:chgData name="Gagan Gudapati" userId="d1df36fe4c79749a" providerId="LiveId" clId="{D7A9C993-DF15-4C9B-8567-5834EDDEE5BA}" dt="2025-01-26T18:31:09.110" v="2962" actId="1035"/>
          <ac:picMkLst>
            <pc:docMk/>
            <pc:sldMk cId="1250462941" sldId="289"/>
            <ac:picMk id="7" creationId="{2EEC4960-9E67-EBCD-B12A-2E5FD108AD80}"/>
          </ac:picMkLst>
        </pc:picChg>
      </pc:sldChg>
      <pc:sldChg chg="addSp delSp modSp add mod modTransition">
        <pc:chgData name="Gagan Gudapati" userId="d1df36fe4c79749a" providerId="LiveId" clId="{D7A9C993-DF15-4C9B-8567-5834EDDEE5BA}" dt="2025-01-27T05:23:47.946" v="3690" actId="20577"/>
        <pc:sldMkLst>
          <pc:docMk/>
          <pc:sldMk cId="1421250715" sldId="290"/>
        </pc:sldMkLst>
        <pc:spChg chg="mod">
          <ac:chgData name="Gagan Gudapati" userId="d1df36fe4c79749a" providerId="LiveId" clId="{D7A9C993-DF15-4C9B-8567-5834EDDEE5BA}" dt="2025-01-26T18:31:16.057" v="2963" actId="403"/>
          <ac:spMkLst>
            <pc:docMk/>
            <pc:sldMk cId="1421250715" sldId="290"/>
            <ac:spMk id="2" creationId="{FC8910EB-1E4D-A9B0-A387-47C6888E372A}"/>
          </ac:spMkLst>
        </pc:spChg>
        <pc:spChg chg="mod">
          <ac:chgData name="Gagan Gudapati" userId="d1df36fe4c79749a" providerId="LiveId" clId="{D7A9C993-DF15-4C9B-8567-5834EDDEE5BA}" dt="2025-01-26T18:17:03.551" v="2786" actId="1076"/>
          <ac:spMkLst>
            <pc:docMk/>
            <pc:sldMk cId="1421250715" sldId="290"/>
            <ac:spMk id="5" creationId="{65B14318-2038-BFD5-FBC9-496E0EE67964}"/>
          </ac:spMkLst>
        </pc:spChg>
        <pc:spChg chg="mod">
          <ac:chgData name="Gagan Gudapati" userId="d1df36fe4c79749a" providerId="LiveId" clId="{D7A9C993-DF15-4C9B-8567-5834EDDEE5BA}" dt="2025-01-27T05:23:47.946" v="3690" actId="20577"/>
          <ac:spMkLst>
            <pc:docMk/>
            <pc:sldMk cId="1421250715" sldId="290"/>
            <ac:spMk id="110" creationId="{2CE6EAF6-138C-CC0F-3B1F-3E6FBE621ECF}"/>
          </ac:spMkLst>
        </pc:spChg>
        <pc:picChg chg="add mod">
          <ac:chgData name="Gagan Gudapati" userId="d1df36fe4c79749a" providerId="LiveId" clId="{D7A9C993-DF15-4C9B-8567-5834EDDEE5BA}" dt="2025-01-26T18:16:59.373" v="2785" actId="1076"/>
          <ac:picMkLst>
            <pc:docMk/>
            <pc:sldMk cId="1421250715" sldId="290"/>
            <ac:picMk id="4" creationId="{EB3F45E9-426B-B511-3B38-FA0902169F49}"/>
          </ac:picMkLst>
        </pc:picChg>
      </pc:sldChg>
      <pc:sldChg chg="addSp delSp modSp add mod modTransition">
        <pc:chgData name="Gagan Gudapati" userId="d1df36fe4c79749a" providerId="LiveId" clId="{D7A9C993-DF15-4C9B-8567-5834EDDEE5BA}" dt="2025-01-27T05:23:52.493" v="3692" actId="20577"/>
        <pc:sldMkLst>
          <pc:docMk/>
          <pc:sldMk cId="3450597785" sldId="291"/>
        </pc:sldMkLst>
        <pc:spChg chg="mod">
          <ac:chgData name="Gagan Gudapati" userId="d1df36fe4c79749a" providerId="LiveId" clId="{D7A9C993-DF15-4C9B-8567-5834EDDEE5BA}" dt="2025-01-26T18:31:23.868" v="2964" actId="403"/>
          <ac:spMkLst>
            <pc:docMk/>
            <pc:sldMk cId="3450597785" sldId="291"/>
            <ac:spMk id="2" creationId="{3628CC4A-9222-98F5-45D7-BDBBFB68E010}"/>
          </ac:spMkLst>
        </pc:spChg>
        <pc:spChg chg="mod">
          <ac:chgData name="Gagan Gudapati" userId="d1df36fe4c79749a" providerId="LiveId" clId="{D7A9C993-DF15-4C9B-8567-5834EDDEE5BA}" dt="2025-01-26T18:17:20.117" v="2789" actId="1076"/>
          <ac:spMkLst>
            <pc:docMk/>
            <pc:sldMk cId="3450597785" sldId="291"/>
            <ac:spMk id="5" creationId="{CFE5EAE0-D3D4-09D2-0C55-4A9CB09A8BAD}"/>
          </ac:spMkLst>
        </pc:spChg>
        <pc:spChg chg="mod">
          <ac:chgData name="Gagan Gudapati" userId="d1df36fe4c79749a" providerId="LiveId" clId="{D7A9C993-DF15-4C9B-8567-5834EDDEE5BA}" dt="2025-01-27T05:23:52.493" v="3692" actId="20577"/>
          <ac:spMkLst>
            <pc:docMk/>
            <pc:sldMk cId="3450597785" sldId="291"/>
            <ac:spMk id="110" creationId="{A19CD588-AC64-85EA-56CB-0AA546B9E983}"/>
          </ac:spMkLst>
        </pc:spChg>
        <pc:picChg chg="add mod">
          <ac:chgData name="Gagan Gudapati" userId="d1df36fe4c79749a" providerId="LiveId" clId="{D7A9C993-DF15-4C9B-8567-5834EDDEE5BA}" dt="2025-01-26T18:17:22.065" v="2790" actId="1076"/>
          <ac:picMkLst>
            <pc:docMk/>
            <pc:sldMk cId="3450597785" sldId="291"/>
            <ac:picMk id="6" creationId="{32AD2986-4324-35F0-DF24-E1E770C8F6EC}"/>
          </ac:picMkLst>
        </pc:picChg>
      </pc:sldChg>
      <pc:sldChg chg="addSp delSp modSp add mod modTransition">
        <pc:chgData name="Gagan Gudapati" userId="d1df36fe4c79749a" providerId="LiveId" clId="{D7A9C993-DF15-4C9B-8567-5834EDDEE5BA}" dt="2025-01-27T05:23:18.377" v="3676" actId="20577"/>
        <pc:sldMkLst>
          <pc:docMk/>
          <pc:sldMk cId="2890863953" sldId="292"/>
        </pc:sldMkLst>
        <pc:spChg chg="del">
          <ac:chgData name="Gagan Gudapati" userId="d1df36fe4c79749a" providerId="LiveId" clId="{D7A9C993-DF15-4C9B-8567-5834EDDEE5BA}" dt="2025-01-27T03:19:29.507" v="2973" actId="478"/>
          <ac:spMkLst>
            <pc:docMk/>
            <pc:sldMk cId="2890863953" sldId="292"/>
            <ac:spMk id="3" creationId="{4C672933-2A36-1945-01F6-272A576C2993}"/>
          </ac:spMkLst>
        </pc:spChg>
        <pc:spChg chg="add del mod">
          <ac:chgData name="Gagan Gudapati" userId="d1df36fe4c79749a" providerId="LiveId" clId="{D7A9C993-DF15-4C9B-8567-5834EDDEE5BA}" dt="2025-01-27T03:24:09.805" v="3130" actId="478"/>
          <ac:spMkLst>
            <pc:docMk/>
            <pc:sldMk cId="2890863953" sldId="292"/>
            <ac:spMk id="5" creationId="{BDC357D9-FF1F-6F1F-732B-C94E4BE40B24}"/>
          </ac:spMkLst>
        </pc:spChg>
        <pc:spChg chg="add mod">
          <ac:chgData name="Gagan Gudapati" userId="d1df36fe4c79749a" providerId="LiveId" clId="{D7A9C993-DF15-4C9B-8567-5834EDDEE5BA}" dt="2025-01-27T03:24:42.294" v="3154" actId="1076"/>
          <ac:spMkLst>
            <pc:docMk/>
            <pc:sldMk cId="2890863953" sldId="292"/>
            <ac:spMk id="6" creationId="{BA4EE8D2-3F95-F9AD-CEFC-C00647E8022F}"/>
          </ac:spMkLst>
        </pc:spChg>
        <pc:spChg chg="add mod">
          <ac:chgData name="Gagan Gudapati" userId="d1df36fe4c79749a" providerId="LiveId" clId="{D7A9C993-DF15-4C9B-8567-5834EDDEE5BA}" dt="2025-01-27T03:24:49.474" v="3156" actId="1076"/>
          <ac:spMkLst>
            <pc:docMk/>
            <pc:sldMk cId="2890863953" sldId="292"/>
            <ac:spMk id="7" creationId="{B38F8785-9469-0BDB-B909-EF94915F3FA6}"/>
          </ac:spMkLst>
        </pc:spChg>
        <pc:spChg chg="mod">
          <ac:chgData name="Gagan Gudapati" userId="d1df36fe4c79749a" providerId="LiveId" clId="{D7A9C993-DF15-4C9B-8567-5834EDDEE5BA}" dt="2025-01-27T05:23:18.377" v="3676" actId="20577"/>
          <ac:spMkLst>
            <pc:docMk/>
            <pc:sldMk cId="2890863953" sldId="292"/>
            <ac:spMk id="110" creationId="{5E64BC0A-A19F-E85E-DB21-FF1853DD4D2B}"/>
          </ac:spMkLst>
        </pc:spChg>
        <pc:picChg chg="add mod">
          <ac:chgData name="Gagan Gudapati" userId="d1df36fe4c79749a" providerId="LiveId" clId="{D7A9C993-DF15-4C9B-8567-5834EDDEE5BA}" dt="2025-01-27T03:24:54.047" v="3157" actId="14100"/>
          <ac:picMkLst>
            <pc:docMk/>
            <pc:sldMk cId="2890863953" sldId="292"/>
            <ac:picMk id="4" creationId="{12302FAD-9B57-8E0D-ED1F-7C8D85449932}"/>
          </ac:picMkLst>
        </pc:picChg>
      </pc:sldChg>
      <pc:sldChg chg="addSp delSp modSp add mod ord modTransition">
        <pc:chgData name="Gagan Gudapati" userId="d1df36fe4c79749a" providerId="LiveId" clId="{D7A9C993-DF15-4C9B-8567-5834EDDEE5BA}" dt="2025-01-27T05:23:04.166" v="3670" actId="20577"/>
        <pc:sldMkLst>
          <pc:docMk/>
          <pc:sldMk cId="1503277001" sldId="293"/>
        </pc:sldMkLst>
        <pc:spChg chg="mod">
          <ac:chgData name="Gagan Gudapati" userId="d1df36fe4c79749a" providerId="LiveId" clId="{D7A9C993-DF15-4C9B-8567-5834EDDEE5BA}" dt="2025-01-27T03:20:30.714" v="2987" actId="20577"/>
          <ac:spMkLst>
            <pc:docMk/>
            <pc:sldMk cId="1503277001" sldId="293"/>
            <ac:spMk id="2" creationId="{4267439B-8DAA-F15F-50D7-9EB8D1E8D6BE}"/>
          </ac:spMkLst>
        </pc:spChg>
        <pc:spChg chg="mod">
          <ac:chgData name="Gagan Gudapati" userId="d1df36fe4c79749a" providerId="LiveId" clId="{D7A9C993-DF15-4C9B-8567-5834EDDEE5BA}" dt="2025-01-26T18:16:09.535" v="2776" actId="123"/>
          <ac:spMkLst>
            <pc:docMk/>
            <pc:sldMk cId="1503277001" sldId="293"/>
            <ac:spMk id="3" creationId="{9FFF29BA-BF96-C6E9-F812-1ADD0FCC6B44}"/>
          </ac:spMkLst>
        </pc:spChg>
        <pc:spChg chg="add del mod">
          <ac:chgData name="Gagan Gudapati" userId="d1df36fe4c79749a" providerId="LiveId" clId="{D7A9C993-DF15-4C9B-8567-5834EDDEE5BA}" dt="2025-01-26T18:03:42.773" v="2680" actId="478"/>
          <ac:spMkLst>
            <pc:docMk/>
            <pc:sldMk cId="1503277001" sldId="293"/>
            <ac:spMk id="4" creationId="{D8686805-6BE1-BA6D-CB6A-67F5136C05A8}"/>
          </ac:spMkLst>
        </pc:spChg>
        <pc:spChg chg="add del mod">
          <ac:chgData name="Gagan Gudapati" userId="d1df36fe4c79749a" providerId="LiveId" clId="{D7A9C993-DF15-4C9B-8567-5834EDDEE5BA}" dt="2025-01-26T18:03:39.208" v="2679" actId="478"/>
          <ac:spMkLst>
            <pc:docMk/>
            <pc:sldMk cId="1503277001" sldId="293"/>
            <ac:spMk id="5" creationId="{1518844F-41CF-8097-AD05-DF210D73252D}"/>
          </ac:spMkLst>
        </pc:spChg>
        <pc:spChg chg="mod">
          <ac:chgData name="Gagan Gudapati" userId="d1df36fe4c79749a" providerId="LiveId" clId="{D7A9C993-DF15-4C9B-8567-5834EDDEE5BA}" dt="2025-01-27T05:23:04.166" v="3670" actId="20577"/>
          <ac:spMkLst>
            <pc:docMk/>
            <pc:sldMk cId="1503277001" sldId="293"/>
            <ac:spMk id="110" creationId="{5E51E20B-C90E-553A-651D-F2F1D1FBAC9B}"/>
          </ac:spMkLst>
        </pc:spChg>
      </pc:sldChg>
      <pc:sldChg chg="new del">
        <pc:chgData name="Gagan Gudapati" userId="d1df36fe4c79749a" providerId="LiveId" clId="{D7A9C993-DF15-4C9B-8567-5834EDDEE5BA}" dt="2025-01-26T18:10:55.006" v="2737" actId="680"/>
        <pc:sldMkLst>
          <pc:docMk/>
          <pc:sldMk cId="1181833780" sldId="294"/>
        </pc:sldMkLst>
      </pc:sldChg>
      <pc:sldChg chg="addSp delSp modSp add mod ord modTransition">
        <pc:chgData name="Gagan Gudapati" userId="d1df36fe4c79749a" providerId="LiveId" clId="{D7A9C993-DF15-4C9B-8567-5834EDDEE5BA}" dt="2025-01-27T03:39:04.103" v="3224"/>
        <pc:sldMkLst>
          <pc:docMk/>
          <pc:sldMk cId="1185510891" sldId="294"/>
        </pc:sldMkLst>
        <pc:spChg chg="add del mod">
          <ac:chgData name="Gagan Gudapati" userId="d1df36fe4c79749a" providerId="LiveId" clId="{D7A9C993-DF15-4C9B-8567-5834EDDEE5BA}" dt="2025-01-26T18:26:52.888" v="2934" actId="478"/>
          <ac:spMkLst>
            <pc:docMk/>
            <pc:sldMk cId="1185510891" sldId="294"/>
            <ac:spMk id="2" creationId="{46CD5D71-71D7-E61D-C33D-34D8D843C106}"/>
          </ac:spMkLst>
        </pc:spChg>
        <pc:spChg chg="add del mod">
          <ac:chgData name="Gagan Gudapati" userId="d1df36fe4c79749a" providerId="LiveId" clId="{D7A9C993-DF15-4C9B-8567-5834EDDEE5BA}" dt="2025-01-26T18:26:52.888" v="2934" actId="478"/>
          <ac:spMkLst>
            <pc:docMk/>
            <pc:sldMk cId="1185510891" sldId="294"/>
            <ac:spMk id="3" creationId="{37B9E50C-28DC-7CB9-DA56-A3A9E9BCC00C}"/>
          </ac:spMkLst>
        </pc:spChg>
        <pc:spChg chg="add del">
          <ac:chgData name="Gagan Gudapati" userId="d1df36fe4c79749a" providerId="LiveId" clId="{D7A9C993-DF15-4C9B-8567-5834EDDEE5BA}" dt="2025-01-26T18:26:56.143" v="2936" actId="22"/>
          <ac:spMkLst>
            <pc:docMk/>
            <pc:sldMk cId="1185510891" sldId="294"/>
            <ac:spMk id="5" creationId="{AEADEC5A-8C95-7272-2834-D054A2060637}"/>
          </ac:spMkLst>
        </pc:spChg>
        <pc:spChg chg="add mod">
          <ac:chgData name="Gagan Gudapati" userId="d1df36fe4c79749a" providerId="LiveId" clId="{D7A9C993-DF15-4C9B-8567-5834EDDEE5BA}" dt="2025-01-26T18:28:52.966" v="2951" actId="1076"/>
          <ac:spMkLst>
            <pc:docMk/>
            <pc:sldMk cId="1185510891" sldId="294"/>
            <ac:spMk id="6" creationId="{2C26FA61-9706-9519-8B9C-23D68218FBCD}"/>
          </ac:spMkLst>
        </pc:spChg>
        <pc:spChg chg="del">
          <ac:chgData name="Gagan Gudapati" userId="d1df36fe4c79749a" providerId="LiveId" clId="{D7A9C993-DF15-4C9B-8567-5834EDDEE5BA}" dt="2025-01-26T18:21:52.374" v="2816" actId="478"/>
          <ac:spMkLst>
            <pc:docMk/>
            <pc:sldMk cId="1185510891" sldId="294"/>
            <ac:spMk id="98" creationId="{E07FFBAE-31C3-5D06-D170-9A3AF4428523}"/>
          </ac:spMkLst>
        </pc:spChg>
        <pc:spChg chg="del mod">
          <ac:chgData name="Gagan Gudapati" userId="d1df36fe4c79749a" providerId="LiveId" clId="{D7A9C993-DF15-4C9B-8567-5834EDDEE5BA}" dt="2025-01-26T18:24:17.281" v="2887" actId="478"/>
          <ac:spMkLst>
            <pc:docMk/>
            <pc:sldMk cId="1185510891" sldId="294"/>
            <ac:spMk id="101" creationId="{4E5ED5CD-6962-90D6-43E2-E6BC1DD01DD8}"/>
          </ac:spMkLst>
        </pc:spChg>
        <pc:spChg chg="mod">
          <ac:chgData name="Gagan Gudapati" userId="d1df36fe4c79749a" providerId="LiveId" clId="{D7A9C993-DF15-4C9B-8567-5834EDDEE5BA}" dt="2025-01-26T18:28:45.905" v="2950" actId="1076"/>
          <ac:spMkLst>
            <pc:docMk/>
            <pc:sldMk cId="1185510891" sldId="294"/>
            <ac:spMk id="102" creationId="{2960A13B-6B99-270F-B2E0-532E72835126}"/>
          </ac:spMkLst>
        </pc:spChg>
      </pc:sldChg>
      <pc:sldChg chg="addSp modSp add mod ord modTransition">
        <pc:chgData name="Gagan Gudapati" userId="d1df36fe4c79749a" providerId="LiveId" clId="{D7A9C993-DF15-4C9B-8567-5834EDDEE5BA}" dt="2025-01-27T05:23:08.816" v="3672" actId="20577"/>
        <pc:sldMkLst>
          <pc:docMk/>
          <pc:sldMk cId="1496139267" sldId="295"/>
        </pc:sldMkLst>
        <pc:spChg chg="add mod">
          <ac:chgData name="Gagan Gudapati" userId="d1df36fe4c79749a" providerId="LiveId" clId="{D7A9C993-DF15-4C9B-8567-5834EDDEE5BA}" dt="2025-01-27T05:22:02.177" v="3653" actId="1076"/>
          <ac:spMkLst>
            <pc:docMk/>
            <pc:sldMk cId="1496139267" sldId="295"/>
            <ac:spMk id="2" creationId="{F61617E3-8235-6BB8-F386-53FF9D051A7A}"/>
          </ac:spMkLst>
        </pc:spChg>
        <pc:spChg chg="mod">
          <ac:chgData name="Gagan Gudapati" userId="d1df36fe4c79749a" providerId="LiveId" clId="{D7A9C993-DF15-4C9B-8567-5834EDDEE5BA}" dt="2025-01-27T05:17:03.600" v="3584" actId="20577"/>
          <ac:spMkLst>
            <pc:docMk/>
            <pc:sldMk cId="1496139267" sldId="295"/>
            <ac:spMk id="3" creationId="{F954E5A0-1124-CEF6-CB06-5A5B7B4A9CC3}"/>
          </ac:spMkLst>
        </pc:spChg>
        <pc:spChg chg="mod">
          <ac:chgData name="Gagan Gudapati" userId="d1df36fe4c79749a" providerId="LiveId" clId="{D7A9C993-DF15-4C9B-8567-5834EDDEE5BA}" dt="2025-01-27T05:23:08.816" v="3672" actId="20577"/>
          <ac:spMkLst>
            <pc:docMk/>
            <pc:sldMk cId="1496139267" sldId="295"/>
            <ac:spMk id="110" creationId="{397506E7-8BF2-31F9-9251-C140F7A74AD0}"/>
          </ac:spMkLst>
        </pc:spChg>
      </pc:sldChg>
      <pc:sldChg chg="addSp modSp new mod ord">
        <pc:chgData name="Gagan Gudapati" userId="d1df36fe4c79749a" providerId="LiveId" clId="{D7A9C993-DF15-4C9B-8567-5834EDDEE5BA}" dt="2025-01-27T05:05:06.918" v="3432" actId="1076"/>
        <pc:sldMkLst>
          <pc:docMk/>
          <pc:sldMk cId="1482765951" sldId="296"/>
        </pc:sldMkLst>
        <pc:picChg chg="add mod">
          <ac:chgData name="Gagan Gudapati" userId="d1df36fe4c79749a" providerId="LiveId" clId="{D7A9C993-DF15-4C9B-8567-5834EDDEE5BA}" dt="2025-01-27T05:05:06.918" v="3432" actId="1076"/>
          <ac:picMkLst>
            <pc:docMk/>
            <pc:sldMk cId="1482765951" sldId="296"/>
            <ac:picMk id="2" creationId="{A4C06B4A-FC2F-C3D5-F38A-0F2832875757}"/>
          </ac:picMkLst>
        </pc:picChg>
      </pc:sldChg>
      <pc:sldChg chg="delSp modSp add mod">
        <pc:chgData name="Gagan Gudapati" userId="d1df36fe4c79749a" providerId="LiveId" clId="{D7A9C993-DF15-4C9B-8567-5834EDDEE5BA}" dt="2025-01-27T05:22:29.227" v="3655" actId="20577"/>
        <pc:sldMkLst>
          <pc:docMk/>
          <pc:sldMk cId="3463674106" sldId="297"/>
        </pc:sldMkLst>
        <pc:spChg chg="mod">
          <ac:chgData name="Gagan Gudapati" userId="d1df36fe4c79749a" providerId="LiveId" clId="{D7A9C993-DF15-4C9B-8567-5834EDDEE5BA}" dt="2025-01-27T05:18:39.613" v="3596"/>
          <ac:spMkLst>
            <pc:docMk/>
            <pc:sldMk cId="3463674106" sldId="297"/>
            <ac:spMk id="2" creationId="{17E0D42A-8B1C-7CC3-2A05-A350EFC2B8E0}"/>
          </ac:spMkLst>
        </pc:spChg>
        <pc:spChg chg="mod">
          <ac:chgData name="Gagan Gudapati" userId="d1df36fe4c79749a" providerId="LiveId" clId="{D7A9C993-DF15-4C9B-8567-5834EDDEE5BA}" dt="2025-01-27T05:21:51.386" v="3652" actId="1076"/>
          <ac:spMkLst>
            <pc:docMk/>
            <pc:sldMk cId="3463674106" sldId="297"/>
            <ac:spMk id="3" creationId="{D86A0B20-FD87-CA4A-65DC-DE5E69E264E0}"/>
          </ac:spMkLst>
        </pc:spChg>
        <pc:spChg chg="del">
          <ac:chgData name="Gagan Gudapati" userId="d1df36fe4c79749a" providerId="LiveId" clId="{D7A9C993-DF15-4C9B-8567-5834EDDEE5BA}" dt="2025-01-27T05:18:45.810" v="3597" actId="478"/>
          <ac:spMkLst>
            <pc:docMk/>
            <pc:sldMk cId="3463674106" sldId="297"/>
            <ac:spMk id="4" creationId="{5471C624-D569-C88A-79FA-0C8A1BC45C24}"/>
          </ac:spMkLst>
        </pc:spChg>
        <pc:spChg chg="del">
          <ac:chgData name="Gagan Gudapati" userId="d1df36fe4c79749a" providerId="LiveId" clId="{D7A9C993-DF15-4C9B-8567-5834EDDEE5BA}" dt="2025-01-27T05:18:45.810" v="3597" actId="478"/>
          <ac:spMkLst>
            <pc:docMk/>
            <pc:sldMk cId="3463674106" sldId="297"/>
            <ac:spMk id="5" creationId="{D1F1101D-8CA8-6649-8853-98888AC655F2}"/>
          </ac:spMkLst>
        </pc:spChg>
        <pc:spChg chg="mod">
          <ac:chgData name="Gagan Gudapati" userId="d1df36fe4c79749a" providerId="LiveId" clId="{D7A9C993-DF15-4C9B-8567-5834EDDEE5BA}" dt="2025-01-27T05:22:29.227" v="3655" actId="20577"/>
          <ac:spMkLst>
            <pc:docMk/>
            <pc:sldMk cId="3463674106" sldId="297"/>
            <ac:spMk id="110" creationId="{0EF47743-2A55-99C4-8533-3C57F70AAC6E}"/>
          </ac:spMkLst>
        </pc:spChg>
      </pc:sldChg>
      <pc:sldMasterChg chg="setBg modSldLayout">
        <pc:chgData name="Gagan Gudapati" userId="d1df36fe4c79749a" providerId="LiveId" clId="{D7A9C993-DF15-4C9B-8567-5834EDDEE5BA}" dt="2025-01-26T18:11:57.684" v="2739"/>
        <pc:sldMasterMkLst>
          <pc:docMk/>
          <pc:sldMasterMk cId="2589517686" sldId="2147483791"/>
        </pc:sldMasterMkLst>
        <pc:sldLayoutChg chg="setBg">
          <pc:chgData name="Gagan Gudapati" userId="d1df36fe4c79749a" providerId="LiveId" clId="{D7A9C993-DF15-4C9B-8567-5834EDDEE5BA}" dt="2025-01-26T18:11:57.684" v="2739"/>
          <pc:sldLayoutMkLst>
            <pc:docMk/>
            <pc:sldMasterMk cId="2589517686" sldId="2147483791"/>
            <pc:sldLayoutMk cId="2930920155" sldId="2147483792"/>
          </pc:sldLayoutMkLst>
        </pc:sldLayoutChg>
        <pc:sldLayoutChg chg="setBg">
          <pc:chgData name="Gagan Gudapati" userId="d1df36fe4c79749a" providerId="LiveId" clId="{D7A9C993-DF15-4C9B-8567-5834EDDEE5BA}" dt="2025-01-26T18:11:57.684" v="2739"/>
          <pc:sldLayoutMkLst>
            <pc:docMk/>
            <pc:sldMasterMk cId="2589517686" sldId="2147483791"/>
            <pc:sldLayoutMk cId="868847103" sldId="2147483794"/>
          </pc:sldLayoutMkLst>
        </pc:sldLayoutChg>
      </pc:sldMaster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a:extLst>
            <a:ext uri="{FF2B5EF4-FFF2-40B4-BE49-F238E27FC236}">
              <a16:creationId xmlns:a16="http://schemas.microsoft.com/office/drawing/2014/main" id="{392C72B3-3DAB-5263-EABE-5873E8742AA0}"/>
            </a:ext>
          </a:extLst>
        </p:cNvPr>
        <p:cNvGrpSpPr/>
        <p:nvPr/>
      </p:nvGrpSpPr>
      <p:grpSpPr>
        <a:xfrm>
          <a:off x="0" y="0"/>
          <a:ext cx="0" cy="0"/>
          <a:chOff x="0" y="0"/>
          <a:chExt cx="0" cy="0"/>
        </a:xfrm>
      </p:grpSpPr>
      <p:sp>
        <p:nvSpPr>
          <p:cNvPr id="95" name="Google Shape;95;p2:notes">
            <a:extLst>
              <a:ext uri="{FF2B5EF4-FFF2-40B4-BE49-F238E27FC236}">
                <a16:creationId xmlns:a16="http://schemas.microsoft.com/office/drawing/2014/main" id="{860F6259-A913-CCB7-41B4-072F74D0F528}"/>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2:notes">
            <a:extLst>
              <a:ext uri="{FF2B5EF4-FFF2-40B4-BE49-F238E27FC236}">
                <a16:creationId xmlns:a16="http://schemas.microsoft.com/office/drawing/2014/main" id="{E61B9B0C-6B77-BAB5-28D4-67C17EFF2AA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2095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44367F7D-9FCA-73B6-877A-BD7547CFC7FD}"/>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2C5A7D32-C91C-7C34-AC23-7B823D621B91}"/>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ACC2BD26-1146-1777-041C-7A1D813278C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235842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76E633E0-F9A2-CAB7-20EF-29576896C8AC}"/>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493058FD-5196-70CD-4B36-EBEBA1F7E885}"/>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EE07CC16-E45E-0DFF-BE0B-4121ACB9B97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28280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122F642A-A9EC-7C7D-644C-991525B1388D}"/>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FA4DB9F5-3F76-8B31-CBD2-5A1C726B873F}"/>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A4D5D216-63A4-7192-41A7-6E4FD7ABCF3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711936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EAAD04B6-F556-CD93-40E7-5F59237C6F99}"/>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D053F774-400E-AB0B-6F85-BA6D9A860302}"/>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3B3AD7FF-E5BC-C3A2-0766-29045663E32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072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87138552-70C3-CD8F-F1A8-A76914968C5E}"/>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854AD51F-B1D4-674A-A4AE-EEAD3F8415F1}"/>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7B90C012-09AE-AA27-018B-7FAFD77D85D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14166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5A089153-6D90-6758-1592-92DBB44DE99C}"/>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21D1F184-17B6-6D08-64CC-C4D051787A3D}"/>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90254B5E-27DB-08D7-CB5B-977095674FF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336952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95BABF28-C45B-2E30-E6FE-60BA176FD221}"/>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DBFB08E4-2B98-EBD1-8DE3-21DE8B82E9A8}"/>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77AEA32C-BA59-22B8-F01C-DCDE794B867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92547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308351C4-6579-294B-D35F-9376BBBD336D}"/>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DEA44960-BC1E-A176-BF42-E17263EF01FD}"/>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3E7B9AE4-3BC4-167B-A876-1F10ABF87CB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809133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702242E3-D196-2B01-90BC-86E9E2880445}"/>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41E46E27-3FC3-F66C-A378-736D9972DC01}"/>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7B372AA7-FDAF-C4B1-211D-F6A5FB25AF6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62068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AE4E4944-37BF-6921-F4F2-C1C4835D7260}"/>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A3691153-BF09-BA46-652E-71FA924CD456}"/>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510201D1-9E7A-2044-F813-C9A700ACA9D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4535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CD7569D6-DAD8-1512-C730-A3474CFD9890}"/>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5E07C238-6571-B2D2-00B7-327A11810C1C}"/>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9CCB5E4D-AB26-DED8-B74A-AD32D777E19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7548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F71A427D-3F03-1FD4-1EA0-F39A504BC388}"/>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0CC21C08-E5F3-A9E4-7261-E5E4AFB48F8F}"/>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85E7928C-D0C4-9188-D38A-7E578D77A52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65317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E38A80D3-FD2F-14BA-6F2A-38B4018942B1}"/>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B65CE60F-7264-AD1F-0645-8D95831EFA95}"/>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7F764AFB-B7D9-9A75-9430-70A94178169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94566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2fbe4664d05_0_10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g2fbe4664d05_0_1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4513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a:extLst>
            <a:ext uri="{FF2B5EF4-FFF2-40B4-BE49-F238E27FC236}">
              <a16:creationId xmlns:a16="http://schemas.microsoft.com/office/drawing/2014/main" id="{30CCE94A-2161-2C8B-C556-F8E0E02EF9F0}"/>
            </a:ext>
          </a:extLst>
        </p:cNvPr>
        <p:cNvGrpSpPr/>
        <p:nvPr/>
      </p:nvGrpSpPr>
      <p:grpSpPr>
        <a:xfrm>
          <a:off x="0" y="0"/>
          <a:ext cx="0" cy="0"/>
          <a:chOff x="0" y="0"/>
          <a:chExt cx="0" cy="0"/>
        </a:xfrm>
      </p:grpSpPr>
      <p:sp>
        <p:nvSpPr>
          <p:cNvPr id="95" name="Google Shape;95;p2:notes">
            <a:extLst>
              <a:ext uri="{FF2B5EF4-FFF2-40B4-BE49-F238E27FC236}">
                <a16:creationId xmlns:a16="http://schemas.microsoft.com/office/drawing/2014/main" id="{F1566B58-3731-D999-A971-C5F26C0D4A5D}"/>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2:notes">
            <a:extLst>
              <a:ext uri="{FF2B5EF4-FFF2-40B4-BE49-F238E27FC236}">
                <a16:creationId xmlns:a16="http://schemas.microsoft.com/office/drawing/2014/main" id="{98621D8B-7C64-9CE9-2458-44A0259529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57274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a:extLst>
            <a:ext uri="{FF2B5EF4-FFF2-40B4-BE49-F238E27FC236}">
              <a16:creationId xmlns:a16="http://schemas.microsoft.com/office/drawing/2014/main" id="{2C436B31-A3FE-FF60-224C-42AE6EA5C413}"/>
            </a:ext>
          </a:extLst>
        </p:cNvPr>
        <p:cNvGrpSpPr/>
        <p:nvPr/>
      </p:nvGrpSpPr>
      <p:grpSpPr>
        <a:xfrm>
          <a:off x="0" y="0"/>
          <a:ext cx="0" cy="0"/>
          <a:chOff x="0" y="0"/>
          <a:chExt cx="0" cy="0"/>
        </a:xfrm>
      </p:grpSpPr>
      <p:sp>
        <p:nvSpPr>
          <p:cNvPr id="95" name="Google Shape;95;p2:notes">
            <a:extLst>
              <a:ext uri="{FF2B5EF4-FFF2-40B4-BE49-F238E27FC236}">
                <a16:creationId xmlns:a16="http://schemas.microsoft.com/office/drawing/2014/main" id="{6B7B3E1F-C77B-30EC-DC8F-E2BF036D0BF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2:notes">
            <a:extLst>
              <a:ext uri="{FF2B5EF4-FFF2-40B4-BE49-F238E27FC236}">
                <a16:creationId xmlns:a16="http://schemas.microsoft.com/office/drawing/2014/main" id="{F8CA4F0C-F685-6B3D-74E5-C99FC08BE30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76333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fbe4664d05_0_2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g2fbe4664d05_0_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fbe4664d05_0_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1F7B029F-BEA7-CBAA-30C6-DE86D0748212}"/>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D91859B0-D38A-82EC-2B42-F9B2E2457D1D}"/>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66F905B1-6B52-F331-D503-28DE5213FCD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9919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C4D21B44-291B-3C34-3FF8-D2533E0B5EF6}"/>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EB900F4D-EC18-1152-7851-F45F5D12EE82}"/>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05633B6E-E3B2-3296-BC4B-EC48383207C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6279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a:extLst>
            <a:ext uri="{FF2B5EF4-FFF2-40B4-BE49-F238E27FC236}">
              <a16:creationId xmlns:a16="http://schemas.microsoft.com/office/drawing/2014/main" id="{B0232836-F210-4B54-4895-BB3178C5A8AA}"/>
            </a:ext>
          </a:extLst>
        </p:cNvPr>
        <p:cNvGrpSpPr/>
        <p:nvPr/>
      </p:nvGrpSpPr>
      <p:grpSpPr>
        <a:xfrm>
          <a:off x="0" y="0"/>
          <a:ext cx="0" cy="0"/>
          <a:chOff x="0" y="0"/>
          <a:chExt cx="0" cy="0"/>
        </a:xfrm>
      </p:grpSpPr>
      <p:sp>
        <p:nvSpPr>
          <p:cNvPr id="104" name="Google Shape;104;g2fbe4664d05_0_4:notes">
            <a:extLst>
              <a:ext uri="{FF2B5EF4-FFF2-40B4-BE49-F238E27FC236}">
                <a16:creationId xmlns:a16="http://schemas.microsoft.com/office/drawing/2014/main" id="{6BE9B324-B590-631A-9EF0-A9918342ED3B}"/>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g2fbe4664d05_0_4:notes">
            <a:extLst>
              <a:ext uri="{FF2B5EF4-FFF2-40B4-BE49-F238E27FC236}">
                <a16:creationId xmlns:a16="http://schemas.microsoft.com/office/drawing/2014/main" id="{8A48271D-5F13-F105-F588-5E69659BCAA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77798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endParaRPr lang="en-IN"/>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3212540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0846806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5101150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81161349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47814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845419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6606581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36233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50441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42255340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1796293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endParaRPr lang="en-IN"/>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IN"/>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35951022"/>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a:extLst>
            <a:ext uri="{FF2B5EF4-FFF2-40B4-BE49-F238E27FC236}">
              <a16:creationId xmlns:a16="http://schemas.microsoft.com/office/drawing/2014/main" id="{BC46E0A3-7194-B2A7-A11F-E5A6B790E25F}"/>
            </a:ext>
          </a:extLst>
        </p:cNvPr>
        <p:cNvGrpSpPr/>
        <p:nvPr/>
      </p:nvGrpSpPr>
      <p:grpSpPr>
        <a:xfrm>
          <a:off x="0" y="0"/>
          <a:ext cx="0" cy="0"/>
          <a:chOff x="0" y="0"/>
          <a:chExt cx="0" cy="0"/>
        </a:xfrm>
      </p:grpSpPr>
      <p:sp>
        <p:nvSpPr>
          <p:cNvPr id="102" name="Google Shape;102;p2">
            <a:extLst>
              <a:ext uri="{FF2B5EF4-FFF2-40B4-BE49-F238E27FC236}">
                <a16:creationId xmlns:a16="http://schemas.microsoft.com/office/drawing/2014/main" id="{2960A13B-6B99-270F-B2E0-532E72835126}"/>
              </a:ext>
            </a:extLst>
          </p:cNvPr>
          <p:cNvSpPr txBox="1"/>
          <p:nvPr/>
        </p:nvSpPr>
        <p:spPr>
          <a:xfrm>
            <a:off x="1687747" y="1908677"/>
            <a:ext cx="8052577" cy="110795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6600" dirty="0">
                <a:latin typeface="Calibri Light" panose="020F0302020204030204" pitchFamily="34" charset="0"/>
                <a:ea typeface="Calibri Light" panose="020F0302020204030204" pitchFamily="34" charset="0"/>
                <a:cs typeface="Calibri Light" panose="020F0302020204030204" pitchFamily="34" charset="0"/>
              </a:rPr>
              <a:t>GAGAN GUDAPATI</a:t>
            </a:r>
          </a:p>
        </p:txBody>
      </p:sp>
      <p:sp>
        <p:nvSpPr>
          <p:cNvPr id="6" name="Subtitle 2">
            <a:extLst>
              <a:ext uri="{FF2B5EF4-FFF2-40B4-BE49-F238E27FC236}">
                <a16:creationId xmlns:a16="http://schemas.microsoft.com/office/drawing/2014/main" id="{2C26FA61-9706-9519-8B9C-23D68218FBCD}"/>
              </a:ext>
            </a:extLst>
          </p:cNvPr>
          <p:cNvSpPr txBox="1">
            <a:spLocks/>
          </p:cNvSpPr>
          <p:nvPr/>
        </p:nvSpPr>
        <p:spPr>
          <a:xfrm>
            <a:off x="532891" y="3841369"/>
            <a:ext cx="10058400" cy="1362919"/>
          </a:xfrm>
          <a:prstGeom prst="rect">
            <a:avLst/>
          </a:prstGeom>
        </p:spPr>
        <p:txBody>
          <a:bodyPr>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buNone/>
            </a:pPr>
            <a:r>
              <a:rPr lang="en-IN" sz="3600" dirty="0">
                <a:latin typeface="Calibri Light" panose="020F0302020204030204" pitchFamily="34" charset="0"/>
                <a:ea typeface="Calibri Light" panose="020F0302020204030204" pitchFamily="34" charset="0"/>
                <a:cs typeface="Calibri Light" panose="020F0302020204030204" pitchFamily="34" charset="0"/>
              </a:rPr>
              <a:t>CAPSTONE PROJECT</a:t>
            </a:r>
          </a:p>
          <a:p>
            <a:pPr marL="0" indent="0" algn="ctr">
              <a:buNone/>
            </a:pPr>
            <a:r>
              <a:rPr lang="en-IN" b="1" dirty="0">
                <a:latin typeface="Calibri Light" panose="020F0302020204030204" pitchFamily="34" charset="0"/>
                <a:ea typeface="Calibri Light" panose="020F0302020204030204" pitchFamily="34" charset="0"/>
                <a:cs typeface="Calibri Light" panose="020F0302020204030204" pitchFamily="34" charset="0"/>
              </a:rPr>
              <a:t>NGA PRESKILLING TRAINING PROGRAM</a:t>
            </a:r>
          </a:p>
        </p:txBody>
      </p:sp>
    </p:spTree>
    <p:extLst>
      <p:ext uri="{BB962C8B-B14F-4D97-AF65-F5344CB8AC3E}">
        <p14:creationId xmlns:p14="http://schemas.microsoft.com/office/powerpoint/2010/main" val="118551089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75DCBE9E-5648-161B-8FFC-8F0AE9F6A4B7}"/>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9B696FF9-0865-F5CD-9EAC-1133DB981777}"/>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10</a:t>
            </a:r>
          </a:p>
        </p:txBody>
      </p:sp>
      <p:sp>
        <p:nvSpPr>
          <p:cNvPr id="2" name="Rectangle 1">
            <a:extLst>
              <a:ext uri="{FF2B5EF4-FFF2-40B4-BE49-F238E27FC236}">
                <a16:creationId xmlns:a16="http://schemas.microsoft.com/office/drawing/2014/main" id="{96746FA3-C436-0671-D68D-B9AA2E97AA08}"/>
              </a:ext>
            </a:extLst>
          </p:cNvPr>
          <p:cNvSpPr>
            <a:spLocks noChangeArrowheads="1"/>
          </p:cNvSpPr>
          <p:nvPr/>
        </p:nvSpPr>
        <p:spPr bwMode="auto">
          <a:xfrm>
            <a:off x="273075" y="267949"/>
            <a:ext cx="1191892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000" dirty="0">
                <a:solidFill>
                  <a:srgbClr val="80B8E0"/>
                </a:solidFill>
                <a:latin typeface="Arial" panose="020B0604020202020204" pitchFamily="34" charset="0"/>
                <a:cs typeface="Arial" panose="020B0604020202020204" pitchFamily="34" charset="0"/>
              </a:rPr>
              <a:t>Test Results</a:t>
            </a:r>
            <a:endParaRPr kumimoji="0" lang="en-US" altLang="en-US" sz="2000" b="0" i="0" u="none" strike="noStrike" cap="none" normalizeH="0" baseline="0" dirty="0">
              <a:ln>
                <a:noFill/>
              </a:ln>
              <a:solidFill>
                <a:srgbClr val="80B8E0"/>
              </a:solidFill>
              <a:effectLst/>
              <a:latin typeface="Arial" panose="020B0604020202020204" pitchFamily="34" charset="0"/>
            </a:endParaRPr>
          </a:p>
        </p:txBody>
      </p:sp>
      <p:pic>
        <p:nvPicPr>
          <p:cNvPr id="5" name="Picture 4">
            <a:extLst>
              <a:ext uri="{FF2B5EF4-FFF2-40B4-BE49-F238E27FC236}">
                <a16:creationId xmlns:a16="http://schemas.microsoft.com/office/drawing/2014/main" id="{96D61816-B976-4C47-23CE-E6D22B3E5E4E}"/>
              </a:ext>
            </a:extLst>
          </p:cNvPr>
          <p:cNvPicPr>
            <a:picLocks noChangeAspect="1"/>
          </p:cNvPicPr>
          <p:nvPr/>
        </p:nvPicPr>
        <p:blipFill rotWithShape="1">
          <a:blip r:embed="rId3"/>
          <a:srcRect t="3907"/>
          <a:stretch/>
        </p:blipFill>
        <p:spPr>
          <a:xfrm>
            <a:off x="200197" y="876481"/>
            <a:ext cx="10884061" cy="5883080"/>
          </a:xfrm>
          <a:prstGeom prst="rect">
            <a:avLst/>
          </a:prstGeom>
        </p:spPr>
      </p:pic>
    </p:spTree>
    <p:extLst>
      <p:ext uri="{BB962C8B-B14F-4D97-AF65-F5344CB8AC3E}">
        <p14:creationId xmlns:p14="http://schemas.microsoft.com/office/powerpoint/2010/main" val="312914802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CA790D1A-14AE-B7A0-10B1-21161A5FF281}"/>
            </a:ext>
          </a:extLst>
        </p:cNvPr>
        <p:cNvGrpSpPr/>
        <p:nvPr/>
      </p:nvGrpSpPr>
      <p:grpSpPr>
        <a:xfrm>
          <a:off x="0" y="0"/>
          <a:ext cx="0" cy="0"/>
          <a:chOff x="0" y="0"/>
          <a:chExt cx="0" cy="0"/>
        </a:xfrm>
      </p:grpSpPr>
      <p:sp>
        <p:nvSpPr>
          <p:cNvPr id="107" name="Google Shape;107;g2fbe4664d05_0_4">
            <a:extLst>
              <a:ext uri="{FF2B5EF4-FFF2-40B4-BE49-F238E27FC236}">
                <a16:creationId xmlns:a16="http://schemas.microsoft.com/office/drawing/2014/main" id="{31AEAAF9-2A89-A448-072C-937259915120}"/>
              </a:ext>
            </a:extLst>
          </p:cNvPr>
          <p:cNvSpPr/>
          <p:nvPr/>
        </p:nvSpPr>
        <p:spPr>
          <a:xfrm>
            <a:off x="0" y="121589"/>
            <a:ext cx="11440505" cy="4923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3200" b="1" dirty="0">
                <a:solidFill>
                  <a:srgbClr val="0070C0"/>
                </a:solidFill>
              </a:rPr>
              <a:t>Module II:  Manual Testing</a:t>
            </a:r>
          </a:p>
          <a:p>
            <a:pPr marL="0" marR="0" lvl="0" indent="0" algn="l" rtl="0">
              <a:spcBef>
                <a:spcPts val="0"/>
              </a:spcBef>
              <a:spcAft>
                <a:spcPts val="0"/>
              </a:spcAft>
              <a:buNone/>
            </a:pPr>
            <a:endParaRPr lang="en-US" b="1" dirty="0">
              <a:solidFill>
                <a:srgbClr val="0070C0"/>
              </a:solidFill>
            </a:endParaRPr>
          </a:p>
        </p:txBody>
      </p:sp>
      <p:sp>
        <p:nvSpPr>
          <p:cNvPr id="110" name="Google Shape;110;g2fbe4664d05_0_4">
            <a:extLst>
              <a:ext uri="{FF2B5EF4-FFF2-40B4-BE49-F238E27FC236}">
                <a16:creationId xmlns:a16="http://schemas.microsoft.com/office/drawing/2014/main" id="{95CB12F5-F950-C0A5-7210-6C924133C204}"/>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11</a:t>
            </a:r>
            <a:endParaRPr sz="2000" b="1" dirty="0">
              <a:solidFill>
                <a:schemeClr val="bg1"/>
              </a:solidFill>
            </a:endParaRPr>
          </a:p>
        </p:txBody>
      </p:sp>
      <p:sp>
        <p:nvSpPr>
          <p:cNvPr id="2" name="Rectangle 1">
            <a:extLst>
              <a:ext uri="{FF2B5EF4-FFF2-40B4-BE49-F238E27FC236}">
                <a16:creationId xmlns:a16="http://schemas.microsoft.com/office/drawing/2014/main" id="{A6F61A98-189B-D492-B4E6-3389D691FB37}"/>
              </a:ext>
            </a:extLst>
          </p:cNvPr>
          <p:cNvSpPr>
            <a:spLocks noChangeArrowheads="1"/>
          </p:cNvSpPr>
          <p:nvPr/>
        </p:nvSpPr>
        <p:spPr bwMode="auto">
          <a:xfrm>
            <a:off x="563257" y="1227709"/>
            <a:ext cx="4587477"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en-US" sz="2000" dirty="0">
                <a:solidFill>
                  <a:srgbClr val="80B8E0"/>
                </a:solidFill>
                <a:latin typeface="Arial" panose="020B0604020202020204" pitchFamily="34" charset="0"/>
                <a:cs typeface="Arial" panose="020B0604020202020204" pitchFamily="34" charset="0"/>
              </a:rPr>
              <a:t>Approach:</a:t>
            </a:r>
            <a:endParaRPr kumimoji="0" lang="en-US" altLang="en-US" sz="2000" b="0" i="0" u="none" strike="noStrike" cap="none" normalizeH="0" baseline="0" dirty="0">
              <a:ln>
                <a:noFill/>
              </a:ln>
              <a:solidFill>
                <a:srgbClr val="80B8E0"/>
              </a:solidFill>
              <a:effectLst/>
              <a:latin typeface="Arial" panose="020B0604020202020204" pitchFamily="34" charset="0"/>
            </a:endParaRPr>
          </a:p>
        </p:txBody>
      </p:sp>
      <p:sp>
        <p:nvSpPr>
          <p:cNvPr id="3" name="TextBox 2">
            <a:extLst>
              <a:ext uri="{FF2B5EF4-FFF2-40B4-BE49-F238E27FC236}">
                <a16:creationId xmlns:a16="http://schemas.microsoft.com/office/drawing/2014/main" id="{373634A2-7142-8AA6-9E85-2BAA58EBDFDB}"/>
              </a:ext>
            </a:extLst>
          </p:cNvPr>
          <p:cNvSpPr txBox="1"/>
          <p:nvPr/>
        </p:nvSpPr>
        <p:spPr>
          <a:xfrm>
            <a:off x="563257" y="1627819"/>
            <a:ext cx="10594738" cy="4108817"/>
          </a:xfrm>
          <a:prstGeom prst="rect">
            <a:avLst/>
          </a:prstGeom>
          <a:noFill/>
        </p:spPr>
        <p:txBody>
          <a:bodyPr wrap="square" rtlCol="0">
            <a:spAutoFit/>
          </a:bodyPr>
          <a:lstStyle/>
          <a:p>
            <a:endParaRPr lang="en-IN" dirty="0">
              <a:latin typeface="Calibri Light" panose="020F0302020204030204" pitchFamily="34" charset="0"/>
              <a:ea typeface="Calibri Light" panose="020F0302020204030204" pitchFamily="34" charset="0"/>
              <a:cs typeface="Calibri Light" panose="020F0302020204030204" pitchFamily="34" charset="0"/>
            </a:endParaRPr>
          </a:p>
          <a:p>
            <a:pPr marL="182563"/>
            <a:r>
              <a:rPr lang="en-US" dirty="0">
                <a:latin typeface="Calibri Light" panose="020F0302020204030204" pitchFamily="34" charset="0"/>
                <a:ea typeface="Calibri Light" panose="020F0302020204030204" pitchFamily="34" charset="0"/>
                <a:cs typeface="Calibri Light" panose="020F0302020204030204" pitchFamily="34" charset="0"/>
              </a:rPr>
              <a:t>Understand the functionalities of the website (homepage, navigation menu, search bar, account-related features, etc.). Identify critical areas to test (e.g., navigation flow, login, registration, and contact forms).</a:t>
            </a:r>
          </a:p>
          <a:p>
            <a:pPr marL="182563"/>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355600" indent="92075"/>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355600" indent="92075"/>
            <a:r>
              <a:rPr lang="en-US" dirty="0">
                <a:latin typeface="Calibri Light" panose="020F0302020204030204" pitchFamily="34" charset="0"/>
                <a:ea typeface="Calibri Light" panose="020F0302020204030204" pitchFamily="34" charset="0"/>
                <a:cs typeface="Calibri Light" panose="020F0302020204030204" pitchFamily="34" charset="0"/>
              </a:rPr>
              <a:t>To set up the environment, the following requirements are needed:</a:t>
            </a:r>
          </a:p>
          <a:p>
            <a:pPr marL="641350" indent="-193675">
              <a:lnSpc>
                <a:spcPct val="150000"/>
              </a:lnSpc>
            </a:pP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641350" indent="-193675">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Test Case Development: </a:t>
            </a:r>
            <a:r>
              <a:rPr lang="en-IN" dirty="0">
                <a:latin typeface="Calibri Light" panose="020F0302020204030204" pitchFamily="34" charset="0"/>
                <a:ea typeface="Calibri Light" panose="020F0302020204030204" pitchFamily="34" charset="0"/>
                <a:cs typeface="Calibri Light" panose="020F0302020204030204" pitchFamily="34" charset="0"/>
              </a:rPr>
              <a:t>Developed </a:t>
            </a:r>
            <a:r>
              <a:rPr lang="en-US" dirty="0">
                <a:latin typeface="Calibri Light" panose="020F0302020204030204" pitchFamily="34" charset="0"/>
                <a:ea typeface="Calibri Light" panose="020F0302020204030204" pitchFamily="34" charset="0"/>
                <a:cs typeface="Calibri Light" panose="020F0302020204030204" pitchFamily="34" charset="0"/>
              </a:rPr>
              <a:t>detailed test cases based on the requirements.</a:t>
            </a:r>
          </a:p>
          <a:p>
            <a:pPr marL="641350" indent="-193675">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Excel Sheets: </a:t>
            </a:r>
            <a:r>
              <a:rPr lang="en-US" dirty="0">
                <a:latin typeface="Calibri Light" panose="020F0302020204030204" pitchFamily="34" charset="0"/>
                <a:ea typeface="Calibri Light" panose="020F0302020204030204" pitchFamily="34" charset="0"/>
                <a:cs typeface="Calibri Light" panose="020F0302020204030204" pitchFamily="34" charset="0"/>
              </a:rPr>
              <a:t>to document the steps for each test case, and also to include other information.</a:t>
            </a:r>
          </a:p>
          <a:p>
            <a:pPr marL="641350" indent="-193675">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Web Browsers: </a:t>
            </a:r>
            <a:r>
              <a:rPr lang="en-US" dirty="0">
                <a:latin typeface="Calibri Light" panose="020F0302020204030204" pitchFamily="34" charset="0"/>
                <a:ea typeface="Calibri Light" panose="020F0302020204030204" pitchFamily="34" charset="0"/>
                <a:cs typeface="Calibri Light" panose="020F0302020204030204" pitchFamily="34" charset="0"/>
              </a:rPr>
              <a:t>Used Google Chrome and Firefox to manually perform the steps, and also to verify expected behavior.</a:t>
            </a:r>
          </a:p>
          <a:p>
            <a:pPr marL="355600"/>
            <a:endParaRPr lang="en-US" dirty="0">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912220393"/>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50B27D9F-34D1-7AFC-A117-67EDC99392F0}"/>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29DA8368-90CE-0911-320A-9337F44C3AA9}"/>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sz="2000" b="1" dirty="0">
                <a:solidFill>
                  <a:schemeClr val="bg1"/>
                </a:solidFill>
              </a:rPr>
              <a:t>12</a:t>
            </a:r>
            <a:endParaRPr sz="2000" b="1" dirty="0">
              <a:solidFill>
                <a:schemeClr val="bg1"/>
              </a:solidFill>
            </a:endParaRPr>
          </a:p>
        </p:txBody>
      </p:sp>
      <p:sp>
        <p:nvSpPr>
          <p:cNvPr id="2" name="Rectangle 1">
            <a:extLst>
              <a:ext uri="{FF2B5EF4-FFF2-40B4-BE49-F238E27FC236}">
                <a16:creationId xmlns:a16="http://schemas.microsoft.com/office/drawing/2014/main" id="{9084B831-F0DB-E9B5-5C0C-B1A4476B974F}"/>
              </a:ext>
            </a:extLst>
          </p:cNvPr>
          <p:cNvSpPr>
            <a:spLocks noChangeArrowheads="1"/>
          </p:cNvSpPr>
          <p:nvPr/>
        </p:nvSpPr>
        <p:spPr bwMode="auto">
          <a:xfrm>
            <a:off x="390537" y="303658"/>
            <a:ext cx="119189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solidFill>
                  <a:srgbClr val="80B8E0"/>
                </a:solidFill>
                <a:latin typeface="Arial" panose="020B0604020202020204" pitchFamily="34" charset="0"/>
                <a:cs typeface="Arial" panose="020B0604020202020204" pitchFamily="34" charset="0"/>
              </a:rPr>
              <a:t>Approach (Cont.)</a:t>
            </a:r>
            <a:endParaRPr kumimoji="0" lang="en-US" altLang="en-US" sz="1800" b="0" i="0" u="none" strike="noStrike" cap="none" normalizeH="0" baseline="0" dirty="0">
              <a:ln>
                <a:noFill/>
              </a:ln>
              <a:solidFill>
                <a:srgbClr val="80B8E0"/>
              </a:solidFill>
              <a:effectLst/>
              <a:latin typeface="Arial" panose="020B0604020202020204" pitchFamily="34" charset="0"/>
            </a:endParaRPr>
          </a:p>
        </p:txBody>
      </p:sp>
      <p:sp>
        <p:nvSpPr>
          <p:cNvPr id="3" name="TextBox 2">
            <a:extLst>
              <a:ext uri="{FF2B5EF4-FFF2-40B4-BE49-F238E27FC236}">
                <a16:creationId xmlns:a16="http://schemas.microsoft.com/office/drawing/2014/main" id="{849E9698-ADAD-FF01-08CC-0126881A9B29}"/>
              </a:ext>
            </a:extLst>
          </p:cNvPr>
          <p:cNvSpPr txBox="1"/>
          <p:nvPr/>
        </p:nvSpPr>
        <p:spPr>
          <a:xfrm>
            <a:off x="390537" y="857879"/>
            <a:ext cx="11135360" cy="5878532"/>
          </a:xfrm>
          <a:prstGeom prst="rect">
            <a:avLst/>
          </a:prstGeom>
          <a:noFill/>
        </p:spPr>
        <p:txBody>
          <a:bodyPr wrap="square" rtlCol="0">
            <a:spAutoFit/>
          </a:bodyPr>
          <a:lstStyle/>
          <a:p>
            <a:pPr algn="just"/>
            <a:r>
              <a:rPr lang="en-US" b="1" dirty="0">
                <a:latin typeface="Calibri Light" panose="020F0302020204030204" pitchFamily="34" charset="0"/>
                <a:ea typeface="Calibri Light" panose="020F0302020204030204" pitchFamily="34" charset="0"/>
                <a:cs typeface="Calibri Light" panose="020F0302020204030204" pitchFamily="34" charset="0"/>
              </a:rPr>
              <a:t>Test Case Design:</a:t>
            </a: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algn="just"/>
            <a:endParaRPr lang="en-US" sz="1600" b="1" dirty="0">
              <a:latin typeface="Calibri Light" panose="020F0302020204030204" pitchFamily="34" charset="0"/>
              <a:ea typeface="Calibri Light" panose="020F0302020204030204" pitchFamily="34" charset="0"/>
              <a:cs typeface="Calibri Light" panose="020F0302020204030204" pitchFamily="34" charset="0"/>
            </a:endParaRPr>
          </a:p>
          <a:p>
            <a:pPr marL="92075" indent="-92075" algn="just">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Home Page</a:t>
            </a:r>
          </a:p>
          <a:p>
            <a:pPr lvl="2" algn="just"/>
            <a:r>
              <a:rPr lang="en-IN" b="1" dirty="0">
                <a:latin typeface="Calibri Light" panose="020F0302020204030204" pitchFamily="34" charset="0"/>
                <a:ea typeface="Calibri Light" panose="020F0302020204030204" pitchFamily="34" charset="0"/>
                <a:cs typeface="Calibri Light" panose="020F0302020204030204" pitchFamily="34" charset="0"/>
              </a:rPr>
              <a:t>Navigation:</a:t>
            </a:r>
            <a:r>
              <a:rPr lang="en-IN" dirty="0">
                <a:latin typeface="Calibri Light" panose="020F0302020204030204" pitchFamily="34" charset="0"/>
                <a:ea typeface="Calibri Light" panose="020F0302020204030204" pitchFamily="34" charset="0"/>
                <a:cs typeface="Calibri Light" panose="020F0302020204030204" pitchFamily="34" charset="0"/>
              </a:rPr>
              <a:t> Verify links redirect correctly.</a:t>
            </a:r>
          </a:p>
          <a:p>
            <a:pPr algn="just"/>
            <a:r>
              <a:rPr lang="en-IN" b="1" dirty="0">
                <a:latin typeface="Calibri Light" panose="020F0302020204030204" pitchFamily="34" charset="0"/>
                <a:ea typeface="Calibri Light" panose="020F0302020204030204" pitchFamily="34" charset="0"/>
                <a:cs typeface="Calibri Light" panose="020F0302020204030204" pitchFamily="34" charset="0"/>
              </a:rPr>
              <a:t>		Search:</a:t>
            </a:r>
            <a:r>
              <a:rPr lang="en-IN" dirty="0">
                <a:latin typeface="Calibri Light" panose="020F0302020204030204" pitchFamily="34" charset="0"/>
                <a:ea typeface="Calibri Light" panose="020F0302020204030204" pitchFamily="34" charset="0"/>
                <a:cs typeface="Calibri Light" panose="020F0302020204030204" pitchFamily="34" charset="0"/>
              </a:rPr>
              <a:t> Test valid, invalid, and empty inputs.</a:t>
            </a:r>
          </a:p>
          <a:p>
            <a:pPr algn="just"/>
            <a:r>
              <a:rPr lang="en-IN" b="1" dirty="0">
                <a:latin typeface="Calibri Light" panose="020F0302020204030204" pitchFamily="34" charset="0"/>
                <a:ea typeface="Calibri Light" panose="020F0302020204030204" pitchFamily="34" charset="0"/>
                <a:cs typeface="Calibri Light" panose="020F0302020204030204" pitchFamily="34" charset="0"/>
              </a:rPr>
              <a:t>		Health Programs Display:</a:t>
            </a:r>
            <a:r>
              <a:rPr lang="en-IN" dirty="0">
                <a:latin typeface="Calibri Light" panose="020F0302020204030204" pitchFamily="34" charset="0"/>
                <a:ea typeface="Calibri Light" panose="020F0302020204030204" pitchFamily="34" charset="0"/>
                <a:cs typeface="Calibri Light" panose="020F0302020204030204" pitchFamily="34" charset="0"/>
              </a:rPr>
              <a:t> Check layout, alignment, and responsiveness.</a:t>
            </a:r>
          </a:p>
          <a:p>
            <a:pPr algn="just"/>
            <a:endParaRPr lang="en-IN" b="1" dirty="0">
              <a:latin typeface="Calibri Light" panose="020F0302020204030204" pitchFamily="34" charset="0"/>
              <a:ea typeface="Calibri Light" panose="020F0302020204030204" pitchFamily="34" charset="0"/>
              <a:cs typeface="Calibri Light" panose="020F0302020204030204" pitchFamily="34" charset="0"/>
            </a:endParaRPr>
          </a:p>
          <a:p>
            <a:pPr marL="92075" indent="-92075" algn="just">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Program Details Pages</a:t>
            </a:r>
          </a:p>
          <a:p>
            <a:pPr algn="just"/>
            <a:r>
              <a:rPr lang="en-IN" b="1" dirty="0">
                <a:latin typeface="Calibri Light" panose="020F0302020204030204" pitchFamily="34" charset="0"/>
                <a:ea typeface="Calibri Light" panose="020F0302020204030204" pitchFamily="34" charset="0"/>
                <a:cs typeface="Calibri Light" panose="020F0302020204030204" pitchFamily="34" charset="0"/>
              </a:rPr>
              <a:t>		Content Accuracy:</a:t>
            </a:r>
            <a:r>
              <a:rPr lang="en-IN" dirty="0">
                <a:latin typeface="Calibri Light" panose="020F0302020204030204" pitchFamily="34" charset="0"/>
                <a:ea typeface="Calibri Light" panose="020F0302020204030204" pitchFamily="34" charset="0"/>
                <a:cs typeface="Calibri Light" panose="020F0302020204030204" pitchFamily="34" charset="0"/>
              </a:rPr>
              <a:t> Ensure all program details are correct and complete.</a:t>
            </a:r>
          </a:p>
          <a:p>
            <a:pPr algn="just"/>
            <a:r>
              <a:rPr lang="en-IN" b="1" dirty="0">
                <a:latin typeface="Calibri Light" panose="020F0302020204030204" pitchFamily="34" charset="0"/>
                <a:ea typeface="Calibri Light" panose="020F0302020204030204" pitchFamily="34" charset="0"/>
                <a:cs typeface="Calibri Light" panose="020F0302020204030204" pitchFamily="34" charset="0"/>
              </a:rPr>
              <a:t>		Links &amp; Buttons:</a:t>
            </a:r>
            <a:r>
              <a:rPr lang="en-IN" dirty="0">
                <a:latin typeface="Calibri Light" panose="020F0302020204030204" pitchFamily="34" charset="0"/>
                <a:ea typeface="Calibri Light" panose="020F0302020204030204" pitchFamily="34" charset="0"/>
                <a:cs typeface="Calibri Light" panose="020F0302020204030204" pitchFamily="34" charset="0"/>
              </a:rPr>
              <a:t> Verify external redirects.</a:t>
            </a:r>
          </a:p>
          <a:p>
            <a:pPr algn="just"/>
            <a:r>
              <a:rPr lang="en-IN" b="1" dirty="0">
                <a:latin typeface="Calibri Light" panose="020F0302020204030204" pitchFamily="34" charset="0"/>
                <a:ea typeface="Calibri Light" panose="020F0302020204030204" pitchFamily="34" charset="0"/>
                <a:cs typeface="Calibri Light" panose="020F0302020204030204" pitchFamily="34" charset="0"/>
              </a:rPr>
              <a:t>		Cross-Browser/Device:</a:t>
            </a:r>
            <a:r>
              <a:rPr lang="en-IN" dirty="0">
                <a:latin typeface="Calibri Light" panose="020F0302020204030204" pitchFamily="34" charset="0"/>
                <a:ea typeface="Calibri Light" panose="020F0302020204030204" pitchFamily="34" charset="0"/>
                <a:cs typeface="Calibri Light" panose="020F0302020204030204" pitchFamily="34" charset="0"/>
              </a:rPr>
              <a:t> Validate consistency.</a:t>
            </a:r>
          </a:p>
          <a:p>
            <a:pPr algn="just"/>
            <a:endParaRPr lang="en-IN" dirty="0">
              <a:latin typeface="Calibri Light" panose="020F0302020204030204" pitchFamily="34" charset="0"/>
              <a:ea typeface="Calibri Light" panose="020F0302020204030204" pitchFamily="34" charset="0"/>
              <a:cs typeface="Calibri Light" panose="020F0302020204030204" pitchFamily="34" charset="0"/>
            </a:endParaRPr>
          </a:p>
          <a:p>
            <a:pPr marL="92075" indent="-92075" algn="just">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Forms and Submissions</a:t>
            </a:r>
          </a:p>
          <a:p>
            <a:pPr algn="just"/>
            <a:r>
              <a:rPr lang="en-IN" b="1" dirty="0">
                <a:latin typeface="Calibri Light" panose="020F0302020204030204" pitchFamily="34" charset="0"/>
                <a:ea typeface="Calibri Light" panose="020F0302020204030204" pitchFamily="34" charset="0"/>
                <a:cs typeface="Calibri Light" panose="020F0302020204030204" pitchFamily="34" charset="0"/>
              </a:rPr>
              <a:t>		Field Validations:</a:t>
            </a:r>
            <a:r>
              <a:rPr lang="en-IN" dirty="0">
                <a:latin typeface="Calibri Light" panose="020F0302020204030204" pitchFamily="34" charset="0"/>
                <a:ea typeface="Calibri Light" panose="020F0302020204030204" pitchFamily="34" charset="0"/>
                <a:cs typeface="Calibri Light" panose="020F0302020204030204" pitchFamily="34" charset="0"/>
              </a:rPr>
              <a:t> Test valid, invalid, and missing inputs.</a:t>
            </a:r>
          </a:p>
          <a:p>
            <a:pPr algn="just"/>
            <a:r>
              <a:rPr lang="en-IN" b="1" dirty="0">
                <a:latin typeface="Calibri Light" panose="020F0302020204030204" pitchFamily="34" charset="0"/>
                <a:ea typeface="Calibri Light" panose="020F0302020204030204" pitchFamily="34" charset="0"/>
                <a:cs typeface="Calibri Light" panose="020F0302020204030204" pitchFamily="34" charset="0"/>
              </a:rPr>
              <a:t>		Error Messages:</a:t>
            </a:r>
            <a:r>
              <a:rPr lang="en-IN" dirty="0">
                <a:latin typeface="Calibri Light" panose="020F0302020204030204" pitchFamily="34" charset="0"/>
                <a:ea typeface="Calibri Light" panose="020F0302020204030204" pitchFamily="34" charset="0"/>
                <a:cs typeface="Calibri Light" panose="020F0302020204030204" pitchFamily="34" charset="0"/>
              </a:rPr>
              <a:t> Check clarity and accuracy.</a:t>
            </a:r>
          </a:p>
          <a:p>
            <a:pPr algn="just"/>
            <a:r>
              <a:rPr lang="en-IN" b="1" dirty="0">
                <a:latin typeface="Calibri Light" panose="020F0302020204030204" pitchFamily="34" charset="0"/>
                <a:ea typeface="Calibri Light" panose="020F0302020204030204" pitchFamily="34" charset="0"/>
                <a:cs typeface="Calibri Light" panose="020F0302020204030204" pitchFamily="34" charset="0"/>
              </a:rPr>
              <a:t>		Successful Submission:</a:t>
            </a:r>
            <a:r>
              <a:rPr lang="en-IN" dirty="0">
                <a:latin typeface="Calibri Light" panose="020F0302020204030204" pitchFamily="34" charset="0"/>
                <a:ea typeface="Calibri Light" panose="020F0302020204030204" pitchFamily="34" charset="0"/>
                <a:cs typeface="Calibri Light" panose="020F0302020204030204" pitchFamily="34" charset="0"/>
              </a:rPr>
              <a:t> Ensure confirmation displays correctly</a:t>
            </a:r>
          </a:p>
          <a:p>
            <a:pPr algn="just"/>
            <a:endParaRPr lang="en-IN" dirty="0">
              <a:latin typeface="Calibri Light" panose="020F0302020204030204" pitchFamily="34" charset="0"/>
              <a:ea typeface="Calibri Light" panose="020F0302020204030204" pitchFamily="34" charset="0"/>
              <a:cs typeface="Calibri Light" panose="020F0302020204030204" pitchFamily="34" charset="0"/>
            </a:endParaRPr>
          </a:p>
          <a:p>
            <a:pPr marL="285750" indent="-285750" algn="just">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User Account Management </a:t>
            </a:r>
          </a:p>
          <a:p>
            <a:pPr algn="just"/>
            <a:r>
              <a:rPr lang="en-US" b="1" dirty="0">
                <a:latin typeface="Calibri Light" panose="020F0302020204030204" pitchFamily="34" charset="0"/>
                <a:ea typeface="Calibri Light" panose="020F0302020204030204" pitchFamily="34" charset="0"/>
                <a:cs typeface="Calibri Light" panose="020F0302020204030204" pitchFamily="34" charset="0"/>
              </a:rPr>
              <a:t>		Account Creation:</a:t>
            </a:r>
            <a:r>
              <a:rPr lang="en-US" dirty="0">
                <a:latin typeface="Calibri Light" panose="020F0302020204030204" pitchFamily="34" charset="0"/>
                <a:ea typeface="Calibri Light" panose="020F0302020204030204" pitchFamily="34" charset="0"/>
                <a:cs typeface="Calibri Light" panose="020F0302020204030204" pitchFamily="34" charset="0"/>
              </a:rPr>
              <a:t> Test valid and invalid user registrations.</a:t>
            </a:r>
          </a:p>
          <a:p>
            <a:pPr algn="just"/>
            <a:r>
              <a:rPr lang="en-US" b="1" dirty="0">
                <a:latin typeface="Calibri Light" panose="020F0302020204030204" pitchFamily="34" charset="0"/>
                <a:ea typeface="Calibri Light" panose="020F0302020204030204" pitchFamily="34" charset="0"/>
                <a:cs typeface="Calibri Light" panose="020F0302020204030204" pitchFamily="34" charset="0"/>
              </a:rPr>
              <a:t>		Login:</a:t>
            </a:r>
            <a:r>
              <a:rPr lang="en-US" dirty="0">
                <a:latin typeface="Calibri Light" panose="020F0302020204030204" pitchFamily="34" charset="0"/>
                <a:ea typeface="Calibri Light" panose="020F0302020204030204" pitchFamily="34" charset="0"/>
                <a:cs typeface="Calibri Light" panose="020F0302020204030204" pitchFamily="34" charset="0"/>
              </a:rPr>
              <a:t> Verify valid/invalid </a:t>
            </a:r>
            <a:r>
              <a:rPr lang="en-US" sz="1600" dirty="0">
                <a:latin typeface="Calibri Light" panose="020F0302020204030204" pitchFamily="34" charset="0"/>
                <a:ea typeface="Calibri Light" panose="020F0302020204030204" pitchFamily="34" charset="0"/>
                <a:cs typeface="Calibri Light" panose="020F0302020204030204" pitchFamily="34" charset="0"/>
              </a:rPr>
              <a:t>credentials, locked accounts.</a:t>
            </a:r>
          </a:p>
          <a:p>
            <a:pPr algn="just"/>
            <a:r>
              <a:rPr lang="en-US" sz="1600" dirty="0">
                <a:latin typeface="Calibri Light" panose="020F0302020204030204" pitchFamily="34" charset="0"/>
                <a:ea typeface="Calibri Light" panose="020F0302020204030204" pitchFamily="34" charset="0"/>
                <a:cs typeface="Calibri Light" panose="020F0302020204030204" pitchFamily="34" charset="0"/>
              </a:rPr>
              <a:t>		</a:t>
            </a:r>
            <a:r>
              <a:rPr lang="en-US" b="1" dirty="0">
                <a:latin typeface="Calibri Light" panose="020F0302020204030204" pitchFamily="34" charset="0"/>
                <a:ea typeface="Calibri Light" panose="020F0302020204030204" pitchFamily="34" charset="0"/>
                <a:cs typeface="Calibri Light" panose="020F0302020204030204" pitchFamily="34" charset="0"/>
              </a:rPr>
              <a:t>Forgot Password: </a:t>
            </a:r>
            <a:r>
              <a:rPr lang="en-US" dirty="0">
                <a:latin typeface="Calibri Light" panose="020F0302020204030204" pitchFamily="34" charset="0"/>
                <a:ea typeface="Calibri Light" panose="020F0302020204030204" pitchFamily="34" charset="0"/>
                <a:cs typeface="Calibri Light" panose="020F0302020204030204" pitchFamily="34" charset="0"/>
              </a:rPr>
              <a:t>Verifying the option.</a:t>
            </a:r>
            <a:endParaRPr lang="en-US" sz="1600" dirty="0">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464353399"/>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87005F5C-75E4-5E42-D641-6E24BAFBE1D0}"/>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5E51E20B-C90E-553A-651D-F2F1D1FBAC9B}"/>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13</a:t>
            </a:r>
          </a:p>
        </p:txBody>
      </p:sp>
      <p:sp>
        <p:nvSpPr>
          <p:cNvPr id="2" name="Rectangle 1">
            <a:extLst>
              <a:ext uri="{FF2B5EF4-FFF2-40B4-BE49-F238E27FC236}">
                <a16:creationId xmlns:a16="http://schemas.microsoft.com/office/drawing/2014/main" id="{4267439B-8DAA-F15F-50D7-9EB8D1E8D6BE}"/>
              </a:ext>
            </a:extLst>
          </p:cNvPr>
          <p:cNvSpPr>
            <a:spLocks noChangeArrowheads="1"/>
          </p:cNvSpPr>
          <p:nvPr/>
        </p:nvSpPr>
        <p:spPr bwMode="auto">
          <a:xfrm>
            <a:off x="436835" y="575131"/>
            <a:ext cx="119189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400" i="0" u="none" strike="noStrike" cap="none" normalizeH="0" baseline="0" dirty="0">
                <a:ln>
                  <a:noFill/>
                </a:ln>
                <a:solidFill>
                  <a:srgbClr val="80B8E0"/>
                </a:solidFill>
                <a:effectLst/>
                <a:latin typeface="Arial" panose="020B0604020202020204" pitchFamily="34" charset="0"/>
                <a:cs typeface="Arial" panose="020B0604020202020204" pitchFamily="34" charset="0"/>
              </a:rPr>
              <a:t>Defects</a:t>
            </a:r>
            <a:endParaRPr kumimoji="0" lang="en-US" altLang="en-US" sz="2400" i="0" u="none" strike="noStrike" cap="none" normalizeH="0" baseline="0" dirty="0">
              <a:ln>
                <a:noFill/>
              </a:ln>
              <a:solidFill>
                <a:srgbClr val="80B8E0"/>
              </a:solidFill>
              <a:effectLst/>
              <a:latin typeface="Arial" panose="020B0604020202020204" pitchFamily="34" charset="0"/>
            </a:endParaRPr>
          </a:p>
        </p:txBody>
      </p:sp>
      <p:sp>
        <p:nvSpPr>
          <p:cNvPr id="3" name="TextBox 2">
            <a:extLst>
              <a:ext uri="{FF2B5EF4-FFF2-40B4-BE49-F238E27FC236}">
                <a16:creationId xmlns:a16="http://schemas.microsoft.com/office/drawing/2014/main" id="{9FFF29BA-BF96-C6E9-F812-1ADD0FCC6B44}"/>
              </a:ext>
            </a:extLst>
          </p:cNvPr>
          <p:cNvSpPr txBox="1"/>
          <p:nvPr/>
        </p:nvSpPr>
        <p:spPr>
          <a:xfrm>
            <a:off x="677679" y="1329098"/>
            <a:ext cx="10283546" cy="3367525"/>
          </a:xfrm>
          <a:prstGeom prst="rect">
            <a:avLst/>
          </a:prstGeom>
          <a:noFill/>
        </p:spPr>
        <p:txBody>
          <a:bodyPr wrap="square" rtlCol="0">
            <a:spAutoFit/>
          </a:bodyPr>
          <a:lstStyle/>
          <a:p>
            <a:pPr marL="92075" indent="-92075" algn="just">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Facebook Icon Issue (D_01): </a:t>
            </a:r>
            <a:r>
              <a:rPr lang="en-US" dirty="0">
                <a:latin typeface="Calibri Light" panose="020F0302020204030204" pitchFamily="34" charset="0"/>
                <a:ea typeface="Calibri Light" panose="020F0302020204030204" pitchFamily="34" charset="0"/>
                <a:cs typeface="Calibri Light" panose="020F0302020204030204" pitchFamily="34" charset="0"/>
              </a:rPr>
              <a:t>Clicking on the Facebook icon does not open the Facebook page in a new tab, resulting in the page failing to load.</a:t>
            </a:r>
          </a:p>
          <a:p>
            <a:pPr marL="92075" indent="-92075" algn="just">
              <a:lnSpc>
                <a:spcPct val="150000"/>
              </a:lnSpc>
              <a:buFont typeface="Arial" panose="020B0604020202020204" pitchFamily="34" charset="0"/>
              <a:buChar char="•"/>
            </a:pPr>
            <a:endParaRPr lang="en-US" b="1" dirty="0">
              <a:latin typeface="Calibri Light" panose="020F0302020204030204" pitchFamily="34" charset="0"/>
              <a:ea typeface="Calibri Light" panose="020F0302020204030204" pitchFamily="34" charset="0"/>
              <a:cs typeface="Calibri Light" panose="020F0302020204030204" pitchFamily="34" charset="0"/>
            </a:endParaRPr>
          </a:p>
          <a:p>
            <a:pPr marL="92075" indent="-92075" algn="just">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Email Field Error (D_02): </a:t>
            </a:r>
            <a:r>
              <a:rPr lang="en-US" dirty="0">
                <a:latin typeface="Calibri Light" panose="020F0302020204030204" pitchFamily="34" charset="0"/>
                <a:ea typeface="Calibri Light" panose="020F0302020204030204" pitchFamily="34" charset="0"/>
                <a:cs typeface="Calibri Light" panose="020F0302020204030204" pitchFamily="34" charset="0"/>
              </a:rPr>
              <a:t>The form allows submission even when the "Email" field is left empty, without displaying an error message to the user.</a:t>
            </a:r>
          </a:p>
          <a:p>
            <a:pPr marL="92075" indent="-92075" algn="just">
              <a:lnSpc>
                <a:spcPct val="150000"/>
              </a:lnSpc>
              <a:buFont typeface="Arial" panose="020B0604020202020204" pitchFamily="34" charset="0"/>
              <a:buChar char="•"/>
            </a:pP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92075" indent="-92075" algn="just">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Privacy Policy Page Issue (D_03): </a:t>
            </a:r>
            <a:r>
              <a:rPr lang="en-US" dirty="0">
                <a:latin typeface="Calibri Light" panose="020F0302020204030204" pitchFamily="34" charset="0"/>
                <a:ea typeface="Calibri Light" panose="020F0302020204030204" pitchFamily="34" charset="0"/>
                <a:cs typeface="Calibri Light" panose="020F0302020204030204" pitchFamily="34" charset="0"/>
              </a:rPr>
              <a:t>Clicking on the Privacy Policy hyperlink leads to a "Page Not Found" error instead of opening the privacy policy page.</a:t>
            </a:r>
            <a:endParaRPr lang="en-IN" b="1" dirty="0">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50327700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E80C008F-5546-0C1F-FCC4-0DFC928F5CBA}"/>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397506E7-8BF2-31F9-9251-C140F7A74AD0}"/>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14</a:t>
            </a:r>
            <a:endParaRPr sz="2000" b="1" dirty="0">
              <a:solidFill>
                <a:schemeClr val="bg1"/>
              </a:solidFill>
            </a:endParaRPr>
          </a:p>
        </p:txBody>
      </p:sp>
      <p:sp>
        <p:nvSpPr>
          <p:cNvPr id="3" name="TextBox 2">
            <a:extLst>
              <a:ext uri="{FF2B5EF4-FFF2-40B4-BE49-F238E27FC236}">
                <a16:creationId xmlns:a16="http://schemas.microsoft.com/office/drawing/2014/main" id="{F954E5A0-1124-CEF6-CB06-5A5B7B4A9CC3}"/>
              </a:ext>
            </a:extLst>
          </p:cNvPr>
          <p:cNvSpPr txBox="1"/>
          <p:nvPr/>
        </p:nvSpPr>
        <p:spPr>
          <a:xfrm>
            <a:off x="518160" y="1923125"/>
            <a:ext cx="11135360" cy="2862322"/>
          </a:xfrm>
          <a:prstGeom prst="rect">
            <a:avLst/>
          </a:prstGeom>
          <a:noFill/>
        </p:spPr>
        <p:txBody>
          <a:bodyPr wrap="square" rtlCol="0">
            <a:spAutoFit/>
          </a:bodyPr>
          <a:lstStyle/>
          <a:p>
            <a:r>
              <a:rPr lang="en-US" b="1" dirty="0">
                <a:latin typeface="Calibri Light" panose="020F0302020204030204" pitchFamily="34" charset="0"/>
                <a:ea typeface="Calibri Light" panose="020F0302020204030204" pitchFamily="34" charset="0"/>
                <a:cs typeface="Calibri Light" panose="020F0302020204030204" pitchFamily="34" charset="0"/>
              </a:rPr>
              <a:t>PURPOSE</a:t>
            </a:r>
            <a:br>
              <a:rPr lang="en-US" dirty="0">
                <a:latin typeface="Calibri Light" panose="020F0302020204030204" pitchFamily="34" charset="0"/>
                <a:ea typeface="Calibri Light" panose="020F0302020204030204" pitchFamily="34" charset="0"/>
                <a:cs typeface="Calibri Light" panose="020F0302020204030204" pitchFamily="34" charset="0"/>
              </a:rPr>
            </a:br>
            <a:r>
              <a:rPr lang="en-US" dirty="0">
                <a:latin typeface="Calibri Light" panose="020F0302020204030204" pitchFamily="34" charset="0"/>
                <a:ea typeface="Calibri Light" panose="020F0302020204030204" pitchFamily="34" charset="0"/>
                <a:cs typeface="Calibri Light" panose="020F0302020204030204" pitchFamily="34" charset="0"/>
              </a:rPr>
              <a:t>    -To ensure the functionality and usability of critical modules through manual testing</a:t>
            </a:r>
          </a:p>
          <a:p>
            <a:endParaRPr lang="en-US" dirty="0">
              <a:latin typeface="Calibri Light" panose="020F0302020204030204" pitchFamily="34" charset="0"/>
              <a:ea typeface="Calibri Light" panose="020F0302020204030204" pitchFamily="34" charset="0"/>
              <a:cs typeface="Calibri Light" panose="020F0302020204030204" pitchFamily="34" charset="0"/>
            </a:endParaRPr>
          </a:p>
          <a:p>
            <a:r>
              <a:rPr lang="en-IN" b="1" dirty="0">
                <a:latin typeface="Calibri Light" panose="020F0302020204030204" pitchFamily="34" charset="0"/>
                <a:ea typeface="Calibri Light" panose="020F0302020204030204" pitchFamily="34" charset="0"/>
                <a:cs typeface="Calibri Light" panose="020F0302020204030204" pitchFamily="34" charset="0"/>
              </a:rPr>
              <a:t>ISSUE TRACKING:</a:t>
            </a:r>
          </a:p>
          <a:p>
            <a:pPr marL="0" indent="0">
              <a:buNone/>
            </a:pPr>
            <a:r>
              <a:rPr lang="en-IN" dirty="0">
                <a:latin typeface="Calibri Light" panose="020F0302020204030204" pitchFamily="34" charset="0"/>
                <a:ea typeface="Calibri Light" panose="020F0302020204030204" pitchFamily="34" charset="0"/>
                <a:cs typeface="Calibri Light" panose="020F0302020204030204" pitchFamily="34" charset="0"/>
              </a:rPr>
              <a:t>    - Logged bugs with priority levels</a:t>
            </a:r>
          </a:p>
          <a:p>
            <a:pPr marL="0" indent="0">
              <a:buNone/>
            </a:pPr>
            <a:r>
              <a:rPr lang="en-IN" dirty="0">
                <a:latin typeface="Calibri Light" panose="020F0302020204030204" pitchFamily="34" charset="0"/>
                <a:ea typeface="Calibri Light" panose="020F0302020204030204" pitchFamily="34" charset="0"/>
                <a:cs typeface="Calibri Light" panose="020F0302020204030204" pitchFamily="34" charset="0"/>
              </a:rPr>
              <a:t>    - Tracking of bug lifecycle for proper resolution</a:t>
            </a:r>
          </a:p>
          <a:p>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rtl="0"/>
            <a:r>
              <a:rPr lang="en-US" b="1" dirty="0">
                <a:effectLst/>
                <a:latin typeface="Calibri Light" panose="020F0302020204030204" pitchFamily="34" charset="0"/>
                <a:ea typeface="Calibri Light" panose="020F0302020204030204" pitchFamily="34" charset="0"/>
                <a:cs typeface="Calibri Light" panose="020F0302020204030204" pitchFamily="34" charset="0"/>
              </a:rPr>
              <a:t>REPORTING</a:t>
            </a:r>
            <a:endParaRPr lang="en-US" b="1" dirty="0">
              <a:latin typeface="Calibri Light" panose="020F0302020204030204" pitchFamily="34" charset="0"/>
              <a:ea typeface="Calibri Light" panose="020F0302020204030204" pitchFamily="34" charset="0"/>
              <a:cs typeface="Calibri Light" panose="020F0302020204030204" pitchFamily="34" charset="0"/>
            </a:endParaRPr>
          </a:p>
          <a:p>
            <a:pPr marL="0" indent="0" rtl="0">
              <a:buNone/>
            </a:pPr>
            <a:r>
              <a:rPr lang="en-US" dirty="0">
                <a:effectLst/>
                <a:latin typeface="Calibri Light" panose="020F0302020204030204" pitchFamily="34" charset="0"/>
                <a:ea typeface="Calibri Light" panose="020F0302020204030204" pitchFamily="34" charset="0"/>
                <a:cs typeface="Calibri Light" panose="020F0302020204030204" pitchFamily="34" charset="0"/>
              </a:rPr>
              <a:t>     - Used dashboards for test progress monitoring.</a:t>
            </a:r>
          </a:p>
          <a:p>
            <a:pPr marL="0" indent="0" rtl="0">
              <a:buNone/>
            </a:pPr>
            <a:r>
              <a:rPr lang="en-US" dirty="0">
                <a:effectLst/>
                <a:latin typeface="Calibri Light" panose="020F0302020204030204" pitchFamily="34" charset="0"/>
                <a:ea typeface="Calibri Light" panose="020F0302020204030204" pitchFamily="34" charset="0"/>
                <a:cs typeface="Calibri Light" panose="020F0302020204030204" pitchFamily="34" charset="0"/>
              </a:rPr>
              <a:t>     - Shared real-time updates with the team</a:t>
            </a:r>
            <a:endParaRPr lang="en-US" dirty="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2" name="Rectangle 1">
            <a:extLst>
              <a:ext uri="{FF2B5EF4-FFF2-40B4-BE49-F238E27FC236}">
                <a16:creationId xmlns:a16="http://schemas.microsoft.com/office/drawing/2014/main" id="{F61617E3-8235-6BB8-F386-53FF9D051A7A}"/>
              </a:ext>
            </a:extLst>
          </p:cNvPr>
          <p:cNvSpPr>
            <a:spLocks noChangeArrowheads="1"/>
          </p:cNvSpPr>
          <p:nvPr/>
        </p:nvSpPr>
        <p:spPr bwMode="auto">
          <a:xfrm>
            <a:off x="518160" y="502546"/>
            <a:ext cx="1191892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800" b="0" i="0" u="none" strike="noStrike" cap="none" normalizeH="0" baseline="0" dirty="0">
                <a:ln>
                  <a:noFill/>
                </a:ln>
                <a:solidFill>
                  <a:srgbClr val="80B8E0"/>
                </a:solidFill>
                <a:effectLst/>
                <a:latin typeface="Arial" panose="020B0604020202020204" pitchFamily="34" charset="0"/>
                <a:cs typeface="Arial" panose="020B0604020202020204" pitchFamily="34" charset="0"/>
              </a:rPr>
              <a:t>Integration with Jira</a:t>
            </a:r>
            <a:endParaRPr kumimoji="0" lang="en-US" altLang="en-US" sz="2800" b="0" i="0" u="none" strike="noStrike" cap="none" normalizeH="0" baseline="0" dirty="0">
              <a:ln>
                <a:noFill/>
              </a:ln>
              <a:solidFill>
                <a:srgbClr val="80B8E0"/>
              </a:solidFill>
              <a:effectLst/>
              <a:latin typeface="Arial" panose="020B0604020202020204" pitchFamily="34" charset="0"/>
            </a:endParaRPr>
          </a:p>
        </p:txBody>
      </p:sp>
    </p:spTree>
    <p:extLst>
      <p:ext uri="{BB962C8B-B14F-4D97-AF65-F5344CB8AC3E}">
        <p14:creationId xmlns:p14="http://schemas.microsoft.com/office/powerpoint/2010/main" val="1496139267"/>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4F127B41-6F33-777D-789C-8E1D493C6AC1}"/>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17A33539-5721-7608-191E-9E2B7C009594}"/>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15</a:t>
            </a:r>
            <a:endParaRPr sz="2000" b="1" dirty="0">
              <a:solidFill>
                <a:schemeClr val="bg1"/>
              </a:solidFill>
            </a:endParaRPr>
          </a:p>
        </p:txBody>
      </p:sp>
      <p:pic>
        <p:nvPicPr>
          <p:cNvPr id="5" name="Picture 4">
            <a:extLst>
              <a:ext uri="{FF2B5EF4-FFF2-40B4-BE49-F238E27FC236}">
                <a16:creationId xmlns:a16="http://schemas.microsoft.com/office/drawing/2014/main" id="{44BBF8E8-1FC4-9115-8565-BDFFEC0B7EA9}"/>
              </a:ext>
            </a:extLst>
          </p:cNvPr>
          <p:cNvPicPr>
            <a:picLocks noChangeAspect="1"/>
          </p:cNvPicPr>
          <p:nvPr/>
        </p:nvPicPr>
        <p:blipFill>
          <a:blip r:embed="rId3"/>
          <a:stretch>
            <a:fillRect/>
          </a:stretch>
        </p:blipFill>
        <p:spPr>
          <a:xfrm>
            <a:off x="524289" y="1419646"/>
            <a:ext cx="10112846" cy="5212289"/>
          </a:xfrm>
          <a:prstGeom prst="rect">
            <a:avLst/>
          </a:prstGeom>
        </p:spPr>
      </p:pic>
      <p:sp>
        <p:nvSpPr>
          <p:cNvPr id="7" name="Rectangle 6">
            <a:extLst>
              <a:ext uri="{FF2B5EF4-FFF2-40B4-BE49-F238E27FC236}">
                <a16:creationId xmlns:a16="http://schemas.microsoft.com/office/drawing/2014/main" id="{A3D6C92F-AB1D-B916-7EFB-F3DB1D541AFB}"/>
              </a:ext>
            </a:extLst>
          </p:cNvPr>
          <p:cNvSpPr>
            <a:spLocks noChangeArrowheads="1"/>
          </p:cNvSpPr>
          <p:nvPr/>
        </p:nvSpPr>
        <p:spPr bwMode="auto">
          <a:xfrm>
            <a:off x="378962" y="226065"/>
            <a:ext cx="1191892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000" b="0" i="0" u="none" strike="noStrike" cap="none" normalizeH="0" baseline="0" dirty="0">
                <a:ln>
                  <a:noFill/>
                </a:ln>
                <a:solidFill>
                  <a:srgbClr val="80B8E0"/>
                </a:solidFill>
                <a:effectLst/>
                <a:latin typeface="Arial" panose="020B0604020202020204" pitchFamily="34" charset="0"/>
                <a:cs typeface="Arial" panose="020B0604020202020204" pitchFamily="34" charset="0"/>
              </a:rPr>
              <a:t>Reports</a:t>
            </a:r>
            <a:endParaRPr kumimoji="0" lang="en-US" altLang="en-US" sz="2000" b="0" i="0" u="none" strike="noStrike" cap="none" normalizeH="0" baseline="0" dirty="0">
              <a:ln>
                <a:noFill/>
              </a:ln>
              <a:solidFill>
                <a:srgbClr val="80B8E0"/>
              </a:solidFill>
              <a:effectLst/>
              <a:latin typeface="Arial" panose="020B0604020202020204" pitchFamily="34" charset="0"/>
            </a:endParaRPr>
          </a:p>
        </p:txBody>
      </p:sp>
      <p:sp>
        <p:nvSpPr>
          <p:cNvPr id="8" name="TextBox 7">
            <a:extLst>
              <a:ext uri="{FF2B5EF4-FFF2-40B4-BE49-F238E27FC236}">
                <a16:creationId xmlns:a16="http://schemas.microsoft.com/office/drawing/2014/main" id="{F90A7BA0-09E7-4BC0-96E0-BD40C5D717C2}"/>
              </a:ext>
            </a:extLst>
          </p:cNvPr>
          <p:cNvSpPr txBox="1"/>
          <p:nvPr/>
        </p:nvSpPr>
        <p:spPr>
          <a:xfrm>
            <a:off x="518160" y="796053"/>
            <a:ext cx="11135360" cy="453714"/>
          </a:xfrm>
          <a:prstGeom prst="rect">
            <a:avLst/>
          </a:prstGeom>
          <a:noFill/>
        </p:spPr>
        <p:txBody>
          <a:bodyPr wrap="square" rtlCol="0">
            <a:spAutoFit/>
          </a:bodyPr>
          <a:lstStyle/>
          <a:p>
            <a:pPr>
              <a:lnSpc>
                <a:spcPct val="150000"/>
              </a:lnSpc>
            </a:pPr>
            <a:r>
              <a:rPr lang="en-US" dirty="0"/>
              <a:t>Test Cases </a:t>
            </a:r>
          </a:p>
        </p:txBody>
      </p:sp>
    </p:spTree>
    <p:extLst>
      <p:ext uri="{BB962C8B-B14F-4D97-AF65-F5344CB8AC3E}">
        <p14:creationId xmlns:p14="http://schemas.microsoft.com/office/powerpoint/2010/main" val="3777311816"/>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5846A0B6-7CE0-9E97-7E93-0373B02A4B1F}"/>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5E64BC0A-A19F-E85E-DB21-FF1853DD4D2B}"/>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16</a:t>
            </a:r>
            <a:endParaRPr sz="2000" b="1" dirty="0">
              <a:solidFill>
                <a:schemeClr val="bg1"/>
              </a:solidFill>
            </a:endParaRPr>
          </a:p>
        </p:txBody>
      </p:sp>
      <p:pic>
        <p:nvPicPr>
          <p:cNvPr id="4" name="Picture 3">
            <a:extLst>
              <a:ext uri="{FF2B5EF4-FFF2-40B4-BE49-F238E27FC236}">
                <a16:creationId xmlns:a16="http://schemas.microsoft.com/office/drawing/2014/main" id="{12302FAD-9B57-8E0D-ED1F-7C8D85449932}"/>
              </a:ext>
            </a:extLst>
          </p:cNvPr>
          <p:cNvPicPr>
            <a:picLocks noChangeAspect="1"/>
          </p:cNvPicPr>
          <p:nvPr/>
        </p:nvPicPr>
        <p:blipFill>
          <a:blip r:embed="rId3"/>
          <a:stretch>
            <a:fillRect/>
          </a:stretch>
        </p:blipFill>
        <p:spPr>
          <a:xfrm>
            <a:off x="463266" y="1328477"/>
            <a:ext cx="10359064" cy="4992483"/>
          </a:xfrm>
          <a:prstGeom prst="rect">
            <a:avLst/>
          </a:prstGeom>
        </p:spPr>
      </p:pic>
      <p:sp>
        <p:nvSpPr>
          <p:cNvPr id="6" name="Rectangle 5">
            <a:extLst>
              <a:ext uri="{FF2B5EF4-FFF2-40B4-BE49-F238E27FC236}">
                <a16:creationId xmlns:a16="http://schemas.microsoft.com/office/drawing/2014/main" id="{BA4EE8D2-3F95-F9AD-CEFC-C00647E8022F}"/>
              </a:ext>
            </a:extLst>
          </p:cNvPr>
          <p:cNvSpPr>
            <a:spLocks noChangeArrowheads="1"/>
          </p:cNvSpPr>
          <p:nvPr/>
        </p:nvSpPr>
        <p:spPr bwMode="auto">
          <a:xfrm>
            <a:off x="273075" y="226064"/>
            <a:ext cx="1191892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000" b="0" i="0" u="none" strike="noStrike" cap="none" normalizeH="0" baseline="0" dirty="0">
                <a:ln>
                  <a:noFill/>
                </a:ln>
                <a:solidFill>
                  <a:srgbClr val="80B8E0"/>
                </a:solidFill>
                <a:effectLst/>
                <a:latin typeface="Arial" panose="020B0604020202020204" pitchFamily="34" charset="0"/>
                <a:cs typeface="Arial" panose="020B0604020202020204" pitchFamily="34" charset="0"/>
              </a:rPr>
              <a:t>Reports</a:t>
            </a:r>
            <a:endParaRPr kumimoji="0" lang="en-US" altLang="en-US" sz="2000" b="0" i="0" u="none" strike="noStrike" cap="none" normalizeH="0" baseline="0" dirty="0">
              <a:ln>
                <a:noFill/>
              </a:ln>
              <a:solidFill>
                <a:srgbClr val="80B8E0"/>
              </a:solidFill>
              <a:effectLst/>
              <a:latin typeface="Arial" panose="020B0604020202020204" pitchFamily="34" charset="0"/>
            </a:endParaRPr>
          </a:p>
        </p:txBody>
      </p:sp>
      <p:sp>
        <p:nvSpPr>
          <p:cNvPr id="7" name="TextBox 6">
            <a:extLst>
              <a:ext uri="{FF2B5EF4-FFF2-40B4-BE49-F238E27FC236}">
                <a16:creationId xmlns:a16="http://schemas.microsoft.com/office/drawing/2014/main" id="{B38F8785-9469-0BDB-B909-EF94915F3FA6}"/>
              </a:ext>
            </a:extLst>
          </p:cNvPr>
          <p:cNvSpPr txBox="1"/>
          <p:nvPr/>
        </p:nvSpPr>
        <p:spPr>
          <a:xfrm>
            <a:off x="463265" y="748582"/>
            <a:ext cx="11135360" cy="453714"/>
          </a:xfrm>
          <a:prstGeom prst="rect">
            <a:avLst/>
          </a:prstGeom>
          <a:noFill/>
        </p:spPr>
        <p:txBody>
          <a:bodyPr wrap="square" rtlCol="0">
            <a:spAutoFit/>
          </a:bodyPr>
          <a:lstStyle/>
          <a:p>
            <a:pPr>
              <a:lnSpc>
                <a:spcPct val="150000"/>
              </a:lnSpc>
            </a:pPr>
            <a:r>
              <a:rPr lang="en-US" dirty="0"/>
              <a:t>Defect log </a:t>
            </a:r>
          </a:p>
        </p:txBody>
      </p:sp>
    </p:spTree>
    <p:extLst>
      <p:ext uri="{BB962C8B-B14F-4D97-AF65-F5344CB8AC3E}">
        <p14:creationId xmlns:p14="http://schemas.microsoft.com/office/powerpoint/2010/main" val="2890863953"/>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BFF700E7-648F-D4E1-F684-3DEE6CBA5C0A}"/>
            </a:ext>
          </a:extLst>
        </p:cNvPr>
        <p:cNvGrpSpPr/>
        <p:nvPr/>
      </p:nvGrpSpPr>
      <p:grpSpPr>
        <a:xfrm>
          <a:off x="0" y="0"/>
          <a:ext cx="0" cy="0"/>
          <a:chOff x="0" y="0"/>
          <a:chExt cx="0" cy="0"/>
        </a:xfrm>
      </p:grpSpPr>
      <p:sp>
        <p:nvSpPr>
          <p:cNvPr id="107" name="Google Shape;107;g2fbe4664d05_0_4">
            <a:extLst>
              <a:ext uri="{FF2B5EF4-FFF2-40B4-BE49-F238E27FC236}">
                <a16:creationId xmlns:a16="http://schemas.microsoft.com/office/drawing/2014/main" id="{D9D6709A-39CC-0F02-802D-CDC101C2D3EF}"/>
              </a:ext>
            </a:extLst>
          </p:cNvPr>
          <p:cNvSpPr/>
          <p:nvPr/>
        </p:nvSpPr>
        <p:spPr>
          <a:xfrm>
            <a:off x="108843" y="234624"/>
            <a:ext cx="11544677" cy="4923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3200" b="1" dirty="0">
                <a:solidFill>
                  <a:srgbClr val="0070C0"/>
                </a:solidFill>
              </a:rPr>
              <a:t>Module III: Selenium with BDD Cucumber</a:t>
            </a:r>
          </a:p>
          <a:p>
            <a:pPr marL="0" marR="0" lvl="0" indent="0" algn="ctr" rtl="0">
              <a:spcBef>
                <a:spcPts val="0"/>
              </a:spcBef>
              <a:spcAft>
                <a:spcPts val="0"/>
              </a:spcAft>
              <a:buNone/>
            </a:pPr>
            <a:endParaRPr lang="en-US" b="1" dirty="0">
              <a:solidFill>
                <a:srgbClr val="0070C0"/>
              </a:solidFill>
            </a:endParaRPr>
          </a:p>
        </p:txBody>
      </p:sp>
      <p:sp>
        <p:nvSpPr>
          <p:cNvPr id="110" name="Google Shape;110;g2fbe4664d05_0_4">
            <a:extLst>
              <a:ext uri="{FF2B5EF4-FFF2-40B4-BE49-F238E27FC236}">
                <a16:creationId xmlns:a16="http://schemas.microsoft.com/office/drawing/2014/main" id="{B360BF78-F885-1F22-95D9-AEDC9886D42F}"/>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sz="2000" b="1" dirty="0">
                <a:solidFill>
                  <a:schemeClr val="bg1"/>
                </a:solidFill>
              </a:rPr>
              <a:t>17</a:t>
            </a:r>
            <a:endParaRPr sz="2000" b="1" dirty="0">
              <a:solidFill>
                <a:schemeClr val="bg1"/>
              </a:solidFill>
            </a:endParaRPr>
          </a:p>
        </p:txBody>
      </p:sp>
      <p:sp>
        <p:nvSpPr>
          <p:cNvPr id="2" name="Rectangle 1">
            <a:extLst>
              <a:ext uri="{FF2B5EF4-FFF2-40B4-BE49-F238E27FC236}">
                <a16:creationId xmlns:a16="http://schemas.microsoft.com/office/drawing/2014/main" id="{80C8CC35-BA4B-32A3-E5C5-9B7CB32F2026}"/>
              </a:ext>
            </a:extLst>
          </p:cNvPr>
          <p:cNvSpPr>
            <a:spLocks noChangeArrowheads="1"/>
          </p:cNvSpPr>
          <p:nvPr/>
        </p:nvSpPr>
        <p:spPr bwMode="auto">
          <a:xfrm>
            <a:off x="446695" y="1196480"/>
            <a:ext cx="1191892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000" b="0" i="0" u="none" strike="noStrike" cap="none" normalizeH="0" baseline="0" dirty="0">
                <a:ln>
                  <a:noFill/>
                </a:ln>
                <a:solidFill>
                  <a:srgbClr val="80B8E0"/>
                </a:solidFill>
                <a:effectLst/>
                <a:latin typeface="Arial" panose="020B0604020202020204" pitchFamily="34" charset="0"/>
              </a:rPr>
              <a:t>Approach:</a:t>
            </a:r>
          </a:p>
        </p:txBody>
      </p:sp>
      <p:sp>
        <p:nvSpPr>
          <p:cNvPr id="3" name="TextBox 2">
            <a:extLst>
              <a:ext uri="{FF2B5EF4-FFF2-40B4-BE49-F238E27FC236}">
                <a16:creationId xmlns:a16="http://schemas.microsoft.com/office/drawing/2014/main" id="{0B5692AD-F337-ED65-CBF5-2BB6EC215961}"/>
              </a:ext>
            </a:extLst>
          </p:cNvPr>
          <p:cNvSpPr txBox="1"/>
          <p:nvPr/>
        </p:nvSpPr>
        <p:spPr>
          <a:xfrm>
            <a:off x="273074" y="1396535"/>
            <a:ext cx="10850197" cy="4585871"/>
          </a:xfrm>
          <a:prstGeom prst="rect">
            <a:avLst/>
          </a:prstGeom>
          <a:noFill/>
        </p:spPr>
        <p:txBody>
          <a:bodyPr wrap="square" rtlCol="0">
            <a:spAutoFit/>
          </a:bodyPr>
          <a:lstStyle/>
          <a:p>
            <a:br>
              <a:rPr lang="en-IN" dirty="0">
                <a:latin typeface="Calibri Light" panose="020F0302020204030204" pitchFamily="34" charset="0"/>
                <a:ea typeface="Calibri Light" panose="020F0302020204030204" pitchFamily="34" charset="0"/>
                <a:cs typeface="Calibri Light" panose="020F0302020204030204" pitchFamily="34" charset="0"/>
              </a:rPr>
            </a:br>
            <a:r>
              <a:rPr lang="en-IN" dirty="0">
                <a:latin typeface="Calibri Light" panose="020F0302020204030204" pitchFamily="34" charset="0"/>
                <a:ea typeface="Calibri Light" panose="020F0302020204030204" pitchFamily="34" charset="0"/>
                <a:cs typeface="Calibri Light" panose="020F0302020204030204" pitchFamily="34" charset="0"/>
              </a:rPr>
              <a:t>	</a:t>
            </a: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355600"/>
            <a:r>
              <a:rPr lang="en-US" dirty="0">
                <a:latin typeface="Calibri Light" panose="020F0302020204030204" pitchFamily="34" charset="0"/>
                <a:ea typeface="Calibri Light" panose="020F0302020204030204" pitchFamily="34" charset="0"/>
                <a:cs typeface="Calibri Light" panose="020F0302020204030204" pitchFamily="34" charset="0"/>
              </a:rPr>
              <a:t>Utilized Selenium with BDD Cucumber to automate testing of the West Florida AHEC website functions, enhancing test readability and maintainability.</a:t>
            </a:r>
          </a:p>
          <a:p>
            <a:pPr marL="355600"/>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355600">
              <a:tabLst>
                <a:tab pos="92075" algn="l"/>
              </a:tabLst>
            </a:pPr>
            <a:r>
              <a:rPr lang="en-US" dirty="0">
                <a:latin typeface="Calibri Light" panose="020F0302020204030204" pitchFamily="34" charset="0"/>
                <a:ea typeface="Calibri Light" panose="020F0302020204030204" pitchFamily="34" charset="0"/>
                <a:cs typeface="Calibri Light" panose="020F0302020204030204" pitchFamily="34" charset="0"/>
              </a:rPr>
              <a:t>To set up the environment, the following requirements are needed:</a:t>
            </a:r>
          </a:p>
          <a:p>
            <a:pPr marL="355600" indent="92075"/>
            <a:endParaRPr lang="en-US" sz="1600" dirty="0">
              <a:latin typeface="Calibri Light" panose="020F0302020204030204" pitchFamily="34" charset="0"/>
              <a:ea typeface="Calibri Light" panose="020F0302020204030204" pitchFamily="34" charset="0"/>
              <a:cs typeface="Calibri Light" panose="020F0302020204030204" pitchFamily="34" charset="0"/>
            </a:endParaRPr>
          </a:p>
          <a:p>
            <a:pPr marL="641350" indent="-103188">
              <a:buFont typeface="Arial" panose="020B0604020202020204" pitchFamily="34" charset="0"/>
              <a:buChar char="•"/>
              <a:tabLst>
                <a:tab pos="447675" algn="l"/>
              </a:tabLst>
            </a:pPr>
            <a:r>
              <a:rPr lang="en-US" sz="1600" b="1" dirty="0">
                <a:latin typeface="Calibri Light" panose="020F0302020204030204" pitchFamily="34" charset="0"/>
                <a:ea typeface="Calibri Light" panose="020F0302020204030204" pitchFamily="34" charset="0"/>
                <a:cs typeface="Calibri Light" panose="020F0302020204030204" pitchFamily="34" charset="0"/>
              </a:rPr>
              <a:t>Eclipse IDE</a:t>
            </a:r>
            <a:r>
              <a:rPr lang="en-US" sz="1600" dirty="0">
                <a:latin typeface="Calibri Light" panose="020F0302020204030204" pitchFamily="34" charset="0"/>
                <a:ea typeface="Calibri Light" panose="020F0302020204030204" pitchFamily="34" charset="0"/>
                <a:cs typeface="Calibri Light" panose="020F0302020204030204" pitchFamily="34" charset="0"/>
              </a:rPr>
              <a:t>: Used for writing and managing the test scripts in java</a:t>
            </a:r>
          </a:p>
          <a:p>
            <a:pPr marL="355600" indent="92075"/>
            <a:endParaRPr lang="en-US" sz="1600" dirty="0">
              <a:latin typeface="Calibri Light" panose="020F0302020204030204" pitchFamily="34" charset="0"/>
              <a:ea typeface="Calibri Light" panose="020F0302020204030204" pitchFamily="34" charset="0"/>
              <a:cs typeface="Calibri Light" panose="020F0302020204030204" pitchFamily="34" charset="0"/>
            </a:endParaRPr>
          </a:p>
          <a:p>
            <a:pPr marL="641350" indent="-103188">
              <a:buFont typeface="Arial" panose="020B0604020202020204" pitchFamily="34" charset="0"/>
              <a:buChar char="•"/>
            </a:pPr>
            <a:r>
              <a:rPr lang="en-US" sz="1600" b="1" dirty="0">
                <a:latin typeface="Calibri Light" panose="020F0302020204030204" pitchFamily="34" charset="0"/>
                <a:ea typeface="Calibri Light" panose="020F0302020204030204" pitchFamily="34" charset="0"/>
                <a:cs typeface="Calibri Light" panose="020F0302020204030204" pitchFamily="34" charset="0"/>
              </a:rPr>
              <a:t>Maven</a:t>
            </a:r>
            <a:r>
              <a:rPr lang="en-US" sz="1600" dirty="0">
                <a:latin typeface="Calibri Light" panose="020F0302020204030204" pitchFamily="34" charset="0"/>
                <a:ea typeface="Calibri Light" panose="020F0302020204030204" pitchFamily="34" charset="0"/>
                <a:cs typeface="Calibri Light" panose="020F0302020204030204" pitchFamily="34" charset="0"/>
              </a:rPr>
              <a:t>: For managing dependencies.</a:t>
            </a:r>
          </a:p>
          <a:p>
            <a:pPr marL="355600" indent="92075"/>
            <a:endParaRPr lang="en-US" sz="1600" dirty="0">
              <a:latin typeface="Calibri Light" panose="020F0302020204030204" pitchFamily="34" charset="0"/>
              <a:ea typeface="Calibri Light" panose="020F0302020204030204" pitchFamily="34" charset="0"/>
              <a:cs typeface="Calibri Light" panose="020F0302020204030204" pitchFamily="34" charset="0"/>
            </a:endParaRPr>
          </a:p>
          <a:p>
            <a:pPr marL="641350" indent="-103188">
              <a:buFont typeface="Arial" panose="020B0604020202020204" pitchFamily="34" charset="0"/>
              <a:buChar char="•"/>
            </a:pPr>
            <a:r>
              <a:rPr lang="en-US" sz="1600" b="1" dirty="0">
                <a:latin typeface="Calibri Light" panose="020F0302020204030204" pitchFamily="34" charset="0"/>
                <a:ea typeface="Calibri Light" panose="020F0302020204030204" pitchFamily="34" charset="0"/>
                <a:cs typeface="Calibri Light" panose="020F0302020204030204" pitchFamily="34" charset="0"/>
              </a:rPr>
              <a:t>Selenium WebDriver</a:t>
            </a:r>
            <a:r>
              <a:rPr lang="en-US" sz="1600" dirty="0">
                <a:latin typeface="Calibri Light" panose="020F0302020204030204" pitchFamily="34" charset="0"/>
                <a:ea typeface="Calibri Light" panose="020F0302020204030204" pitchFamily="34" charset="0"/>
                <a:cs typeface="Calibri Light" panose="020F0302020204030204" pitchFamily="34" charset="0"/>
              </a:rPr>
              <a:t>: For browser automation</a:t>
            </a:r>
            <a:r>
              <a:rPr lang="en-US" dirty="0">
                <a:latin typeface="Calibri Light" panose="020F0302020204030204" pitchFamily="34" charset="0"/>
                <a:ea typeface="Calibri Light" panose="020F0302020204030204" pitchFamily="34" charset="0"/>
                <a:cs typeface="Calibri Light" panose="020F0302020204030204" pitchFamily="34" charset="0"/>
              </a:rPr>
              <a:t>.</a:t>
            </a:r>
          </a:p>
          <a:p>
            <a:pPr marL="641350" indent="-103188">
              <a:buFont typeface="Arial" panose="020B0604020202020204" pitchFamily="34" charset="0"/>
              <a:buChar char="•"/>
            </a:pP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641350" indent="-103188">
              <a:buFont typeface="Arial" panose="020B0604020202020204" pitchFamily="34" charset="0"/>
              <a:buChar char="•"/>
            </a:pPr>
            <a:r>
              <a:rPr lang="en-US" sz="1600" b="1" dirty="0">
                <a:latin typeface="Calibri Light" panose="020F0302020204030204" pitchFamily="34" charset="0"/>
                <a:ea typeface="Calibri Light" panose="020F0302020204030204" pitchFamily="34" charset="0"/>
                <a:cs typeface="Calibri Light" panose="020F0302020204030204" pitchFamily="34" charset="0"/>
              </a:rPr>
              <a:t>Cucumber: </a:t>
            </a:r>
            <a:r>
              <a:rPr lang="en-US" sz="1600" dirty="0">
                <a:latin typeface="Calibri Light" panose="020F0302020204030204" pitchFamily="34" charset="0"/>
                <a:ea typeface="Calibri Light" panose="020F0302020204030204" pitchFamily="34" charset="0"/>
                <a:cs typeface="Calibri Light" panose="020F0302020204030204" pitchFamily="34" charset="0"/>
              </a:rPr>
              <a:t>Facilitated BDD framework integration.</a:t>
            </a:r>
          </a:p>
          <a:p>
            <a:pPr marL="641350" indent="-103188">
              <a:buFont typeface="Arial" panose="020B0604020202020204" pitchFamily="34" charset="0"/>
              <a:buChar char="•"/>
            </a:pPr>
            <a:endParaRPr lang="en-US" sz="1600" dirty="0">
              <a:latin typeface="Calibri Light" panose="020F0302020204030204" pitchFamily="34" charset="0"/>
              <a:ea typeface="Calibri Light" panose="020F0302020204030204" pitchFamily="34" charset="0"/>
              <a:cs typeface="Calibri Light" panose="020F0302020204030204" pitchFamily="34" charset="0"/>
            </a:endParaRPr>
          </a:p>
          <a:p>
            <a:pPr marL="641350" indent="-103188">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 </a:t>
            </a:r>
            <a:r>
              <a:rPr lang="en-US" sz="1600" b="1" dirty="0">
                <a:latin typeface="Calibri Light" panose="020F0302020204030204" pitchFamily="34" charset="0"/>
                <a:ea typeface="Calibri Light" panose="020F0302020204030204" pitchFamily="34" charset="0"/>
                <a:cs typeface="Calibri Light" panose="020F0302020204030204" pitchFamily="34" charset="0"/>
              </a:rPr>
              <a:t>Gherkin: </a:t>
            </a:r>
            <a:r>
              <a:rPr lang="en-US" sz="1600" dirty="0">
                <a:latin typeface="Calibri Light" panose="020F0302020204030204" pitchFamily="34" charset="0"/>
                <a:ea typeface="Calibri Light" panose="020F0302020204030204" pitchFamily="34" charset="0"/>
                <a:cs typeface="Calibri Light" panose="020F0302020204030204" pitchFamily="34" charset="0"/>
              </a:rPr>
              <a:t>Gherkin syntax to define clear, behavior-driven test scenarios</a:t>
            </a:r>
            <a:r>
              <a:rPr lang="en-US" sz="1600" b="1" dirty="0">
                <a:latin typeface="Calibri Light" panose="020F0302020204030204" pitchFamily="34" charset="0"/>
                <a:ea typeface="Calibri Light" panose="020F0302020204030204" pitchFamily="34" charset="0"/>
                <a:cs typeface="Calibri Light" panose="020F0302020204030204" pitchFamily="34" charset="0"/>
              </a:rPr>
              <a:t>.</a:t>
            </a:r>
            <a:br>
              <a:rPr lang="en-US" dirty="0">
                <a:latin typeface="Calibri Light" panose="020F0302020204030204" pitchFamily="34" charset="0"/>
                <a:ea typeface="Calibri Light" panose="020F0302020204030204" pitchFamily="34" charset="0"/>
                <a:cs typeface="Calibri Light" panose="020F0302020204030204" pitchFamily="34" charset="0"/>
              </a:rPr>
            </a:br>
            <a:endParaRPr lang="en-IN" dirty="0">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020040479"/>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905FE415-09AD-85CF-6A0E-97BC9440063C}"/>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C657FAD7-AEBE-BAC6-D703-3AEBA7C0A202}"/>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sz="2000" b="1" dirty="0">
                <a:solidFill>
                  <a:schemeClr val="bg1"/>
                </a:solidFill>
              </a:rPr>
              <a:t>18</a:t>
            </a:r>
            <a:endParaRPr sz="2000" b="1" dirty="0">
              <a:solidFill>
                <a:schemeClr val="bg1"/>
              </a:solidFill>
            </a:endParaRPr>
          </a:p>
        </p:txBody>
      </p:sp>
      <p:sp>
        <p:nvSpPr>
          <p:cNvPr id="2" name="Rectangle 1">
            <a:extLst>
              <a:ext uri="{FF2B5EF4-FFF2-40B4-BE49-F238E27FC236}">
                <a16:creationId xmlns:a16="http://schemas.microsoft.com/office/drawing/2014/main" id="{2D13FFB4-CBBB-91D2-682B-BFF3B38C594C}"/>
              </a:ext>
            </a:extLst>
          </p:cNvPr>
          <p:cNvSpPr>
            <a:spLocks noChangeArrowheads="1"/>
          </p:cNvSpPr>
          <p:nvPr/>
        </p:nvSpPr>
        <p:spPr bwMode="auto">
          <a:xfrm>
            <a:off x="390537" y="440669"/>
            <a:ext cx="1191892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000" dirty="0">
                <a:solidFill>
                  <a:srgbClr val="80B8E0"/>
                </a:solidFill>
                <a:latin typeface="Arial" panose="020B0604020202020204" pitchFamily="34" charset="0"/>
                <a:cs typeface="Arial" panose="020B0604020202020204" pitchFamily="34" charset="0"/>
              </a:rPr>
              <a:t>Approach (Cont.)</a:t>
            </a:r>
            <a:endParaRPr kumimoji="0" lang="en-US" altLang="en-US" sz="2000" b="0" i="0" u="none" strike="noStrike" cap="none" normalizeH="0" baseline="0" dirty="0">
              <a:ln>
                <a:noFill/>
              </a:ln>
              <a:solidFill>
                <a:srgbClr val="80B8E0"/>
              </a:solidFill>
              <a:effectLst/>
              <a:latin typeface="Arial" panose="020B0604020202020204" pitchFamily="34" charset="0"/>
            </a:endParaRPr>
          </a:p>
        </p:txBody>
      </p:sp>
      <p:sp>
        <p:nvSpPr>
          <p:cNvPr id="3" name="TextBox 2">
            <a:extLst>
              <a:ext uri="{FF2B5EF4-FFF2-40B4-BE49-F238E27FC236}">
                <a16:creationId xmlns:a16="http://schemas.microsoft.com/office/drawing/2014/main" id="{9F4A5067-718A-95BC-3478-B492F94DCD12}"/>
              </a:ext>
            </a:extLst>
          </p:cNvPr>
          <p:cNvSpPr txBox="1"/>
          <p:nvPr/>
        </p:nvSpPr>
        <p:spPr>
          <a:xfrm>
            <a:off x="390537" y="1119073"/>
            <a:ext cx="10813757" cy="5035353"/>
          </a:xfrm>
          <a:prstGeom prst="rect">
            <a:avLst/>
          </a:prstGeom>
          <a:noFill/>
        </p:spPr>
        <p:txBody>
          <a:bodyPr wrap="square" rtlCol="0">
            <a:spAutoFit/>
          </a:bodyPr>
          <a:lstStyle/>
          <a:p>
            <a:r>
              <a:rPr lang="en-US" b="1" dirty="0">
                <a:latin typeface="Calibri Light" panose="020F0302020204030204" pitchFamily="34" charset="0"/>
                <a:ea typeface="Calibri Light" panose="020F0302020204030204" pitchFamily="34" charset="0"/>
                <a:cs typeface="Calibri Light" panose="020F0302020204030204" pitchFamily="34" charset="0"/>
              </a:rPr>
              <a:t>Test Scenarios</a:t>
            </a:r>
            <a:r>
              <a:rPr lang="en-US" dirty="0">
                <a:latin typeface="Calibri Light" panose="020F0302020204030204" pitchFamily="34" charset="0"/>
                <a:ea typeface="Calibri Light" panose="020F0302020204030204" pitchFamily="34" charset="0"/>
                <a:cs typeface="Calibri Light" panose="020F0302020204030204" pitchFamily="34" charset="0"/>
              </a:rPr>
              <a:t>:</a:t>
            </a:r>
          </a:p>
          <a:p>
            <a:pPr>
              <a:buFont typeface="Arial" panose="020B0604020202020204" pitchFamily="34" charset="0"/>
              <a:buChar char="•"/>
            </a:pPr>
            <a:endParaRPr lang="en-US" b="1" dirty="0">
              <a:latin typeface="Calibri Light" panose="020F0302020204030204" pitchFamily="34" charset="0"/>
              <a:ea typeface="Calibri Light" panose="020F0302020204030204" pitchFamily="34" charset="0"/>
              <a:cs typeface="Calibri Light" panose="020F0302020204030204" pitchFamily="34" charset="0"/>
            </a:endParaRPr>
          </a:p>
          <a:p>
            <a:pPr marL="173038" indent="-80963">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Navigation &amp; Health Program Access:</a:t>
            </a:r>
            <a:r>
              <a:rPr lang="en-US" dirty="0">
                <a:latin typeface="Calibri Light" panose="020F0302020204030204" pitchFamily="34" charset="0"/>
                <a:ea typeface="Calibri Light" panose="020F0302020204030204" pitchFamily="34" charset="0"/>
                <a:cs typeface="Calibri Light" panose="020F0302020204030204" pitchFamily="34" charset="0"/>
              </a:rPr>
              <a:t>  Steps to test navigation to different health programs and verify content accuracy.</a:t>
            </a:r>
          </a:p>
          <a:p>
            <a:pPr marL="92075">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Form Submissions:</a:t>
            </a:r>
            <a:r>
              <a:rPr lang="en-US" dirty="0">
                <a:latin typeface="Calibri Light" panose="020F0302020204030204" pitchFamily="34" charset="0"/>
                <a:ea typeface="Calibri Light" panose="020F0302020204030204" pitchFamily="34" charset="0"/>
                <a:cs typeface="Calibri Light" panose="020F0302020204030204" pitchFamily="34" charset="0"/>
              </a:rPr>
              <a:t> Validate proper form functioning, including form validation and successful submissions. </a:t>
            </a:r>
          </a:p>
          <a:p>
            <a:pPr marL="92075">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User Account Management:</a:t>
            </a:r>
            <a:r>
              <a:rPr lang="en-US" dirty="0">
                <a:latin typeface="Calibri Light" panose="020F0302020204030204" pitchFamily="34" charset="0"/>
                <a:ea typeface="Calibri Light" panose="020F0302020204030204" pitchFamily="34" charset="0"/>
                <a:cs typeface="Calibri Light" panose="020F0302020204030204" pitchFamily="34" charset="0"/>
              </a:rPr>
              <a:t> Test registration, login and forgot password </a:t>
            </a:r>
            <a:r>
              <a:rPr lang="en-IN" dirty="0">
                <a:latin typeface="Calibri Light" panose="020F0302020204030204" pitchFamily="34" charset="0"/>
                <a:ea typeface="Calibri Light" panose="020F0302020204030204" pitchFamily="34" charset="0"/>
                <a:cs typeface="Calibri Light" panose="020F0302020204030204" pitchFamily="34" charset="0"/>
              </a:rPr>
              <a:t>scenarios.</a:t>
            </a: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182563"/>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182563"/>
            <a:endParaRPr lang="en-US" dirty="0">
              <a:latin typeface="Calibri Light" panose="020F0302020204030204" pitchFamily="34" charset="0"/>
              <a:ea typeface="Calibri Light" panose="020F0302020204030204" pitchFamily="34" charset="0"/>
              <a:cs typeface="Calibri Light" panose="020F0302020204030204" pitchFamily="34" charset="0"/>
            </a:endParaRPr>
          </a:p>
          <a:p>
            <a:r>
              <a:rPr lang="en-US" b="1" dirty="0">
                <a:latin typeface="Calibri Light" panose="020F0302020204030204" pitchFamily="34" charset="0"/>
                <a:ea typeface="Calibri Light" panose="020F0302020204030204" pitchFamily="34" charset="0"/>
                <a:cs typeface="Calibri Light" panose="020F0302020204030204" pitchFamily="34" charset="0"/>
              </a:rPr>
              <a:t>Key Features</a:t>
            </a:r>
            <a:r>
              <a:rPr lang="en-US" dirty="0">
                <a:latin typeface="Calibri Light" panose="020F0302020204030204" pitchFamily="34" charset="0"/>
                <a:ea typeface="Calibri Light" panose="020F0302020204030204" pitchFamily="34" charset="0"/>
                <a:cs typeface="Calibri Light" panose="020F0302020204030204" pitchFamily="34" charset="0"/>
              </a:rPr>
              <a:t>:</a:t>
            </a:r>
          </a:p>
          <a:p>
            <a:endParaRPr lang="en-US" b="1" dirty="0">
              <a:latin typeface="Calibri Light" panose="020F0302020204030204" pitchFamily="34" charset="0"/>
              <a:ea typeface="Calibri Light" panose="020F0302020204030204" pitchFamily="34" charset="0"/>
              <a:cs typeface="Calibri Light" panose="020F0302020204030204" pitchFamily="34" charset="0"/>
            </a:endParaRPr>
          </a:p>
          <a:p>
            <a:pPr marL="182563" indent="-90488">
              <a:lnSpc>
                <a:spcPct val="150000"/>
              </a:lnSpc>
              <a:buFont typeface="Arial" panose="020B0604020202020204" pitchFamily="34" charset="0"/>
              <a:buChar char="•"/>
            </a:pPr>
            <a:r>
              <a:rPr lang="en-US" dirty="0">
                <a:latin typeface="Calibri Light" panose="020F0302020204030204" pitchFamily="34" charset="0"/>
                <a:ea typeface="Calibri Light" panose="020F0302020204030204" pitchFamily="34" charset="0"/>
                <a:cs typeface="Calibri Light" panose="020F0302020204030204" pitchFamily="34" charset="0"/>
              </a:rPr>
              <a:t>Developed feature files using Gherkin syntax to define clear, behavior-driven test scenarios.</a:t>
            </a:r>
          </a:p>
          <a:p>
            <a:pPr marL="182563" indent="-90488">
              <a:lnSpc>
                <a:spcPct val="150000"/>
              </a:lnSpc>
              <a:buFont typeface="Arial" panose="020B0604020202020204" pitchFamily="34" charset="0"/>
              <a:buChar char="•"/>
            </a:pPr>
            <a:r>
              <a:rPr lang="en-US" dirty="0">
                <a:latin typeface="Calibri Light" panose="020F0302020204030204" pitchFamily="34" charset="0"/>
                <a:ea typeface="Calibri Light" panose="020F0302020204030204" pitchFamily="34" charset="0"/>
                <a:cs typeface="Calibri Light" panose="020F0302020204030204" pitchFamily="34" charset="0"/>
              </a:rPr>
              <a:t>Implemented step definitions to link Gherkin steps with Selenium actions.</a:t>
            </a:r>
          </a:p>
          <a:p>
            <a:pPr marL="182563" indent="-90488">
              <a:lnSpc>
                <a:spcPct val="150000"/>
              </a:lnSpc>
              <a:buFont typeface="Arial" panose="020B0604020202020204" pitchFamily="34" charset="0"/>
              <a:buChar char="•"/>
            </a:pPr>
            <a:r>
              <a:rPr lang="en-US" dirty="0">
                <a:latin typeface="Calibri Light" panose="020F0302020204030204" pitchFamily="34" charset="0"/>
                <a:ea typeface="Calibri Light" panose="020F0302020204030204" pitchFamily="34" charset="0"/>
                <a:cs typeface="Calibri Light" panose="020F0302020204030204" pitchFamily="34" charset="0"/>
              </a:rPr>
              <a:t>Constructed a runner class for seamless test execution.</a:t>
            </a:r>
            <a:br>
              <a:rPr lang="en-US" dirty="0">
                <a:latin typeface="Calibri Light" panose="020F0302020204030204" pitchFamily="34" charset="0"/>
                <a:ea typeface="Calibri Light" panose="020F0302020204030204" pitchFamily="34" charset="0"/>
                <a:cs typeface="Calibri Light" panose="020F0302020204030204" pitchFamily="34" charset="0"/>
              </a:rPr>
            </a:br>
            <a:endParaRPr lang="en-IN" dirty="0">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684025693"/>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DD4F9B49-62C3-587E-3F3F-FE055177A3DB}"/>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4CE64980-1CA6-04D3-802B-38E7DE6143F7}"/>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19</a:t>
            </a:r>
            <a:endParaRPr sz="2000" b="1" dirty="0">
              <a:solidFill>
                <a:schemeClr val="bg1"/>
              </a:solidFill>
            </a:endParaRPr>
          </a:p>
        </p:txBody>
      </p:sp>
      <p:sp>
        <p:nvSpPr>
          <p:cNvPr id="2" name="Rectangle 1">
            <a:extLst>
              <a:ext uri="{FF2B5EF4-FFF2-40B4-BE49-F238E27FC236}">
                <a16:creationId xmlns:a16="http://schemas.microsoft.com/office/drawing/2014/main" id="{B7226A14-5549-418D-4B90-973AE417523C}"/>
              </a:ext>
            </a:extLst>
          </p:cNvPr>
          <p:cNvSpPr>
            <a:spLocks noChangeArrowheads="1"/>
          </p:cNvSpPr>
          <p:nvPr/>
        </p:nvSpPr>
        <p:spPr bwMode="auto">
          <a:xfrm>
            <a:off x="390536" y="401510"/>
            <a:ext cx="119189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400" i="0" u="none" strike="noStrike" cap="none" normalizeH="0" baseline="0" dirty="0">
                <a:ln>
                  <a:noFill/>
                </a:ln>
                <a:solidFill>
                  <a:srgbClr val="80B8E0"/>
                </a:solidFill>
                <a:effectLst/>
                <a:latin typeface="Arial" panose="020B0604020202020204" pitchFamily="34" charset="0"/>
                <a:cs typeface="Arial" panose="020B0604020202020204" pitchFamily="34" charset="0"/>
              </a:rPr>
              <a:t>Challenges</a:t>
            </a:r>
            <a:endParaRPr kumimoji="0" lang="en-US" altLang="en-US" sz="2400" i="0" u="none" strike="noStrike" cap="none" normalizeH="0" baseline="0" dirty="0">
              <a:ln>
                <a:noFill/>
              </a:ln>
              <a:solidFill>
                <a:srgbClr val="80B8E0"/>
              </a:solidFill>
              <a:effectLst/>
              <a:latin typeface="Arial" panose="020B0604020202020204" pitchFamily="34" charset="0"/>
            </a:endParaRPr>
          </a:p>
        </p:txBody>
      </p:sp>
      <p:sp>
        <p:nvSpPr>
          <p:cNvPr id="3" name="TextBox 2">
            <a:extLst>
              <a:ext uri="{FF2B5EF4-FFF2-40B4-BE49-F238E27FC236}">
                <a16:creationId xmlns:a16="http://schemas.microsoft.com/office/drawing/2014/main" id="{FD55F091-7579-C158-85FB-C03BF24E4851}"/>
              </a:ext>
            </a:extLst>
          </p:cNvPr>
          <p:cNvSpPr txBox="1"/>
          <p:nvPr/>
        </p:nvSpPr>
        <p:spPr>
          <a:xfrm>
            <a:off x="666105" y="1039731"/>
            <a:ext cx="10434017" cy="3373359"/>
          </a:xfrm>
          <a:prstGeom prst="rect">
            <a:avLst/>
          </a:prstGeom>
          <a:noFill/>
        </p:spPr>
        <p:txBody>
          <a:bodyPr wrap="square" rtlCol="0">
            <a:spAutoFit/>
          </a:bodyPr>
          <a:lstStyle/>
          <a:p>
            <a:pPr marL="92075" indent="-92075" algn="just">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Developing Reusable and Maintainable Step Definitions: </a:t>
            </a:r>
            <a:r>
              <a:rPr lang="en-US" dirty="0">
                <a:latin typeface="Calibri Light" panose="020F0302020204030204" pitchFamily="34" charset="0"/>
                <a:ea typeface="Calibri Light" panose="020F0302020204030204" pitchFamily="34" charset="0"/>
                <a:cs typeface="Calibri Light" panose="020F0302020204030204" pitchFamily="34" charset="0"/>
              </a:rPr>
              <a:t>Writing step definitions that are both reusable and maintainable can be tricky, and needs careful thought</a:t>
            </a:r>
          </a:p>
          <a:p>
            <a:pPr marL="92075" indent="-92075" algn="just">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Parameterization and Data Handling: </a:t>
            </a:r>
            <a:r>
              <a:rPr lang="en-US" dirty="0">
                <a:latin typeface="Calibri Light" panose="020F0302020204030204" pitchFamily="34" charset="0"/>
                <a:ea typeface="Calibri Light" panose="020F0302020204030204" pitchFamily="34" charset="0"/>
                <a:cs typeface="Calibri Light" panose="020F0302020204030204" pitchFamily="34" charset="0"/>
              </a:rPr>
              <a:t>Duplicate data during registration may occur due to repeated test executions.</a:t>
            </a:r>
            <a:endParaRPr lang="en-US" b="1" dirty="0">
              <a:latin typeface="Calibri Light" panose="020F0302020204030204" pitchFamily="34" charset="0"/>
              <a:ea typeface="Calibri Light" panose="020F0302020204030204" pitchFamily="34" charset="0"/>
              <a:cs typeface="Calibri Light" panose="020F0302020204030204" pitchFamily="34" charset="0"/>
            </a:endParaRPr>
          </a:p>
          <a:p>
            <a:pPr marL="92075" indent="-92075" algn="just">
              <a:lnSpc>
                <a:spcPct val="150000"/>
              </a:lnSpc>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Stale Element Reference Exception: </a:t>
            </a:r>
            <a:r>
              <a:rPr lang="en-IN" dirty="0">
                <a:latin typeface="Calibri Light" panose="020F0302020204030204" pitchFamily="34" charset="0"/>
                <a:ea typeface="Calibri Light" panose="020F0302020204030204" pitchFamily="34" charset="0"/>
                <a:cs typeface="Calibri Light" panose="020F0302020204030204" pitchFamily="34" charset="0"/>
              </a:rPr>
              <a:t>O</a:t>
            </a:r>
            <a:r>
              <a:rPr lang="en-US" dirty="0">
                <a:latin typeface="Calibri Light" panose="020F0302020204030204" pitchFamily="34" charset="0"/>
                <a:ea typeface="Calibri Light" panose="020F0302020204030204" pitchFamily="34" charset="0"/>
                <a:cs typeface="Calibri Light" panose="020F0302020204030204" pitchFamily="34" charset="0"/>
              </a:rPr>
              <a:t>ccurs when an element is no longer attached to the DOM, especially when navigating back or refreshing the page.</a:t>
            </a:r>
          </a:p>
          <a:p>
            <a:pPr marL="92075" indent="-92075" algn="just">
              <a:lnSpc>
                <a:spcPct val="150000"/>
              </a:lnSpc>
              <a:buFont typeface="Arial" panose="020B0604020202020204" pitchFamily="34" charset="0"/>
              <a:buChar char="•"/>
            </a:pPr>
            <a:r>
              <a:rPr lang="en-IN" sz="1800" b="1" kern="1200" dirty="0">
                <a:solidFill>
                  <a:srgbClr val="000000"/>
                </a:solidFill>
                <a:effectLst/>
                <a:latin typeface="Calibri Light" panose="020F0302020204030204" pitchFamily="34" charset="0"/>
                <a:ea typeface="Calibri Light" panose="020F0302020204030204" pitchFamily="34" charset="0"/>
                <a:cs typeface="Calibri Light" panose="020F0302020204030204" pitchFamily="34" charset="0"/>
              </a:rPr>
              <a:t>Dynamic Menus and Submenus</a:t>
            </a:r>
            <a:r>
              <a:rPr lang="en-US" sz="1800" b="1" kern="1200" dirty="0">
                <a:solidFill>
                  <a:srgbClr val="000000"/>
                </a:solidFill>
                <a:effectLst/>
                <a:latin typeface="Calibri Light" panose="020F0302020204030204" pitchFamily="34" charset="0"/>
                <a:ea typeface="Calibri Light" panose="020F0302020204030204" pitchFamily="34" charset="0"/>
                <a:cs typeface="Calibri Light" panose="020F0302020204030204" pitchFamily="34" charset="0"/>
              </a:rPr>
              <a:t>: </a:t>
            </a:r>
            <a:r>
              <a:rPr lang="en-US" sz="1800" kern="1200" dirty="0">
                <a:solidFill>
                  <a:srgbClr val="000000"/>
                </a:solidFill>
                <a:effectLst/>
                <a:latin typeface="Calibri Light" panose="020F0302020204030204" pitchFamily="34" charset="0"/>
                <a:ea typeface="Calibri Light" panose="020F0302020204030204" pitchFamily="34" charset="0"/>
                <a:cs typeface="Calibri Light" panose="020F0302020204030204" pitchFamily="34" charset="0"/>
              </a:rPr>
              <a:t>Navigation required handling hover actions and dynamically loaded elements.</a:t>
            </a:r>
            <a:endParaRPr lang="en-IN" sz="1800" dirty="0">
              <a:effectLst/>
              <a:latin typeface="Calibri Light" panose="020F0302020204030204" pitchFamily="34" charset="0"/>
              <a:ea typeface="Calibri Light" panose="020F0302020204030204" pitchFamily="34" charset="0"/>
              <a:cs typeface="Calibri Light" panose="020F0302020204030204" pitchFamily="34" charset="0"/>
            </a:endParaRPr>
          </a:p>
          <a:p>
            <a:pPr marL="92075" indent="-92075" algn="just">
              <a:lnSpc>
                <a:spcPct val="150000"/>
              </a:lnSpc>
              <a:buFont typeface="Arial" panose="020B0604020202020204" pitchFamily="34" charset="0"/>
              <a:buChar char="•"/>
            </a:pPr>
            <a:endParaRPr lang="en-IN" dirty="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4" name="Rectangle 3">
            <a:extLst>
              <a:ext uri="{FF2B5EF4-FFF2-40B4-BE49-F238E27FC236}">
                <a16:creationId xmlns:a16="http://schemas.microsoft.com/office/drawing/2014/main" id="{B82853C7-365E-600C-2442-4BF21549AE3A}"/>
              </a:ext>
            </a:extLst>
          </p:cNvPr>
          <p:cNvSpPr>
            <a:spLocks noChangeArrowheads="1"/>
          </p:cNvSpPr>
          <p:nvPr/>
        </p:nvSpPr>
        <p:spPr bwMode="auto">
          <a:xfrm>
            <a:off x="390535" y="4174148"/>
            <a:ext cx="119189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400" i="0" u="none" strike="noStrike" cap="none" normalizeH="0" baseline="0" dirty="0">
                <a:ln>
                  <a:noFill/>
                </a:ln>
                <a:solidFill>
                  <a:srgbClr val="80B8E0"/>
                </a:solidFill>
                <a:effectLst/>
                <a:latin typeface="Arial" panose="020B0604020202020204" pitchFamily="34" charset="0"/>
                <a:cs typeface="Arial" panose="020B0604020202020204" pitchFamily="34" charset="0"/>
              </a:rPr>
              <a:t>Troubleshooting Strategies</a:t>
            </a:r>
            <a:endParaRPr kumimoji="0" lang="en-US" altLang="en-US" sz="2400" i="0" u="none" strike="noStrike" cap="none" normalizeH="0" baseline="0" dirty="0">
              <a:ln>
                <a:noFill/>
              </a:ln>
              <a:solidFill>
                <a:srgbClr val="80B8E0"/>
              </a:solidFill>
              <a:effectLst/>
              <a:latin typeface="Arial" panose="020B0604020202020204" pitchFamily="34" charset="0"/>
            </a:endParaRPr>
          </a:p>
        </p:txBody>
      </p:sp>
      <p:sp>
        <p:nvSpPr>
          <p:cNvPr id="5" name="TextBox 4">
            <a:extLst>
              <a:ext uri="{FF2B5EF4-FFF2-40B4-BE49-F238E27FC236}">
                <a16:creationId xmlns:a16="http://schemas.microsoft.com/office/drawing/2014/main" id="{AFD5CA0A-9CF1-47F3-E288-734450DE1F8E}"/>
              </a:ext>
            </a:extLst>
          </p:cNvPr>
          <p:cNvSpPr txBox="1"/>
          <p:nvPr/>
        </p:nvSpPr>
        <p:spPr>
          <a:xfrm>
            <a:off x="666105" y="4754837"/>
            <a:ext cx="10434017" cy="1711366"/>
          </a:xfrm>
          <a:prstGeom prst="rect">
            <a:avLst/>
          </a:prstGeom>
          <a:noFill/>
        </p:spPr>
        <p:txBody>
          <a:bodyPr wrap="square" rtlCol="0">
            <a:spAutoFit/>
          </a:bodyPr>
          <a:lstStyle/>
          <a:p>
            <a:pPr marL="92075" indent="-92075" algn="just">
              <a:lnSpc>
                <a:spcPct val="150000"/>
              </a:lnSpc>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Handling Stale Element Exception</a:t>
            </a:r>
            <a:r>
              <a:rPr lang="en-IN" dirty="0">
                <a:latin typeface="Calibri Light" panose="020F0302020204030204" pitchFamily="34" charset="0"/>
                <a:ea typeface="Calibri Light" panose="020F0302020204030204" pitchFamily="34" charset="0"/>
                <a:cs typeface="Calibri Light" panose="020F0302020204030204" pitchFamily="34" charset="0"/>
              </a:rPr>
              <a:t>: </a:t>
            </a:r>
            <a:r>
              <a:rPr lang="en-US" dirty="0">
                <a:latin typeface="Calibri Light" panose="020F0302020204030204" pitchFamily="34" charset="0"/>
                <a:ea typeface="Calibri Light" panose="020F0302020204030204" pitchFamily="34" charset="0"/>
                <a:cs typeface="Calibri Light" panose="020F0302020204030204" pitchFamily="34" charset="0"/>
              </a:rPr>
              <a:t>Re-located elements dynamically before interacting again.</a:t>
            </a:r>
            <a:endParaRPr lang="en-US" b="1" dirty="0">
              <a:latin typeface="Calibri Light" panose="020F0302020204030204" pitchFamily="34" charset="0"/>
              <a:ea typeface="Calibri Light" panose="020F0302020204030204" pitchFamily="34" charset="0"/>
              <a:cs typeface="Calibri Light" panose="020F0302020204030204" pitchFamily="34" charset="0"/>
            </a:endParaRPr>
          </a:p>
          <a:p>
            <a:pPr marL="92075" indent="-92075" algn="just">
              <a:lnSpc>
                <a:spcPct val="150000"/>
              </a:lnSpc>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Dynamic Element Handling: </a:t>
            </a:r>
            <a:r>
              <a:rPr lang="en-US" dirty="0">
                <a:latin typeface="Calibri Light" panose="020F0302020204030204" pitchFamily="34" charset="0"/>
                <a:ea typeface="Calibri Light" panose="020F0302020204030204" pitchFamily="34" charset="0"/>
                <a:cs typeface="Calibri Light" panose="020F0302020204030204" pitchFamily="34" charset="0"/>
              </a:rPr>
              <a:t>Used Actions class for smooth hover interactions.</a:t>
            </a:r>
          </a:p>
          <a:p>
            <a:pPr marL="92075" indent="-92075" algn="just">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Reusable Step Definitions:</a:t>
            </a:r>
            <a:r>
              <a:rPr lang="en-US" dirty="0">
                <a:latin typeface="Calibri Light" panose="020F0302020204030204" pitchFamily="34" charset="0"/>
                <a:ea typeface="Calibri Light" panose="020F0302020204030204" pitchFamily="34" charset="0"/>
                <a:cs typeface="Calibri Light" panose="020F0302020204030204" pitchFamily="34" charset="0"/>
              </a:rPr>
              <a:t> Write generic step definitions using regular expressions to cover multiple scenarios.</a:t>
            </a:r>
          </a:p>
          <a:p>
            <a:pPr algn="just">
              <a:lnSpc>
                <a:spcPct val="150000"/>
              </a:lnSpc>
            </a:pPr>
            <a:endParaRPr lang="en-US" dirty="0">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774677458"/>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
          <p:cNvSpPr/>
          <p:nvPr/>
        </p:nvSpPr>
        <p:spPr>
          <a:xfrm>
            <a:off x="273075" y="434995"/>
            <a:ext cx="10102565" cy="492443"/>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3200" b="1" dirty="0">
                <a:solidFill>
                  <a:srgbClr val="0187CC"/>
                </a:solidFill>
                <a:latin typeface="Arial" panose="020B0604020202020204" pitchFamily="34" charset="0"/>
                <a:cs typeface="Arial" panose="020B0604020202020204" pitchFamily="34" charset="0"/>
              </a:rPr>
              <a:t>Introduction</a:t>
            </a:r>
            <a:endParaRPr dirty="0">
              <a:latin typeface="Arial" panose="020B0604020202020204" pitchFamily="34" charset="0"/>
              <a:cs typeface="Arial" panose="020B0604020202020204" pitchFamily="34" charset="0"/>
            </a:endParaRPr>
          </a:p>
        </p:txBody>
      </p:sp>
      <p:sp>
        <p:nvSpPr>
          <p:cNvPr id="101" name="Google Shape;101;p2"/>
          <p:cNvSpPr txBox="1">
            <a:spLocks noGrp="1"/>
          </p:cNvSpPr>
          <p:nvPr>
            <p:ph type="sldNum" sz="quarter" idx="12"/>
          </p:nvPr>
        </p:nvSpPr>
        <p:spPr>
          <a:xfrm>
            <a:off x="9077384" y="5843016"/>
            <a:ext cx="2926080" cy="139703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2000" b="1">
                <a:solidFill>
                  <a:schemeClr val="bg1"/>
                </a:solidFill>
              </a:rPr>
              <a:t>2</a:t>
            </a:fld>
            <a:endParaRPr sz="2000" b="1" dirty="0">
              <a:solidFill>
                <a:schemeClr val="bg1"/>
              </a:solidFill>
            </a:endParaRPr>
          </a:p>
        </p:txBody>
      </p:sp>
      <p:sp>
        <p:nvSpPr>
          <p:cNvPr id="102" name="Google Shape;102;p2"/>
          <p:cNvSpPr txBox="1"/>
          <p:nvPr/>
        </p:nvSpPr>
        <p:spPr>
          <a:xfrm>
            <a:off x="273075" y="1329944"/>
            <a:ext cx="10699725" cy="2677616"/>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IN" sz="2400" dirty="0"/>
              <a:t>I’m Gagan Gudapati, and I’m from Vijayawada, Andhra Pradesh. I did my Bachelor of Technology in ECE stream from ALIET. Worked as a Marketing  Manager for a couple of months in Hyderabad. Later resigned and enrolled myself into Embedded C programming course where I got trained through the concepts of Embedded C, Linux, TCP/IP Socket programming, ARM.</a:t>
            </a:r>
          </a:p>
          <a:p>
            <a:pPr marL="0" marR="0" lvl="0" indent="0" algn="just" rtl="0">
              <a:spcBef>
                <a:spcPts val="0"/>
              </a:spcBef>
              <a:spcAft>
                <a:spcPts val="0"/>
              </a:spcAft>
              <a:buNone/>
            </a:pPr>
            <a:endParaRPr lang="en-IN" sz="2400" dirty="0"/>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663D7AB5-7020-FB54-1711-B4ACA6B71654}"/>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7DF868FA-4643-ECA0-9E9D-45A14EECE1B2}"/>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20</a:t>
            </a:r>
            <a:endParaRPr sz="2000" b="1" dirty="0">
              <a:solidFill>
                <a:schemeClr val="bg1"/>
              </a:solidFill>
            </a:endParaRPr>
          </a:p>
        </p:txBody>
      </p:sp>
      <p:sp>
        <p:nvSpPr>
          <p:cNvPr id="2" name="Rectangle 1">
            <a:extLst>
              <a:ext uri="{FF2B5EF4-FFF2-40B4-BE49-F238E27FC236}">
                <a16:creationId xmlns:a16="http://schemas.microsoft.com/office/drawing/2014/main" id="{5E0A8EFF-09EA-9BFC-C65C-04B36F027637}"/>
              </a:ext>
            </a:extLst>
          </p:cNvPr>
          <p:cNvSpPr>
            <a:spLocks noChangeArrowheads="1"/>
          </p:cNvSpPr>
          <p:nvPr/>
        </p:nvSpPr>
        <p:spPr bwMode="auto">
          <a:xfrm>
            <a:off x="390534" y="338636"/>
            <a:ext cx="119189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400" i="0" u="none" strike="noStrike" cap="none" normalizeH="0" baseline="0" dirty="0">
                <a:ln>
                  <a:noFill/>
                </a:ln>
                <a:solidFill>
                  <a:srgbClr val="80B8E0"/>
                </a:solidFill>
                <a:effectLst/>
                <a:latin typeface="Arial" panose="020B0604020202020204" pitchFamily="34" charset="0"/>
                <a:cs typeface="Arial" panose="020B0604020202020204" pitchFamily="34" charset="0"/>
              </a:rPr>
              <a:t>Test Results:</a:t>
            </a:r>
            <a:endParaRPr kumimoji="0" lang="en-US" altLang="en-US" sz="2800" i="0" u="none" strike="noStrike" cap="none" normalizeH="0" baseline="0" dirty="0">
              <a:ln>
                <a:noFill/>
              </a:ln>
              <a:solidFill>
                <a:srgbClr val="80B8E0"/>
              </a:solidFill>
              <a:effectLst/>
              <a:latin typeface="Arial" panose="020B0604020202020204" pitchFamily="34" charset="0"/>
            </a:endParaRPr>
          </a:p>
        </p:txBody>
      </p:sp>
      <p:sp>
        <p:nvSpPr>
          <p:cNvPr id="5" name="TextBox 4">
            <a:extLst>
              <a:ext uri="{FF2B5EF4-FFF2-40B4-BE49-F238E27FC236}">
                <a16:creationId xmlns:a16="http://schemas.microsoft.com/office/drawing/2014/main" id="{412CFD9D-B2F1-36D7-7E89-C51F24143B96}"/>
              </a:ext>
            </a:extLst>
          </p:cNvPr>
          <p:cNvSpPr txBox="1"/>
          <p:nvPr/>
        </p:nvSpPr>
        <p:spPr>
          <a:xfrm>
            <a:off x="390534" y="769523"/>
            <a:ext cx="11135360" cy="880369"/>
          </a:xfrm>
          <a:prstGeom prst="rect">
            <a:avLst/>
          </a:prstGeom>
          <a:noFill/>
        </p:spPr>
        <p:txBody>
          <a:bodyPr wrap="square" rtlCol="0">
            <a:spAutoFit/>
          </a:bodyPr>
          <a:lstStyle/>
          <a:p>
            <a:pPr>
              <a:lnSpc>
                <a:spcPct val="150000"/>
              </a:lnSpc>
            </a:pPr>
            <a:r>
              <a:rPr lang="en-US" dirty="0"/>
              <a:t>Navigation To Quit Tobacco page </a:t>
            </a:r>
          </a:p>
          <a:p>
            <a:pPr>
              <a:lnSpc>
                <a:spcPct val="150000"/>
              </a:lnSpc>
            </a:pPr>
            <a:endParaRPr lang="en-US" dirty="0"/>
          </a:p>
        </p:txBody>
      </p:sp>
      <p:pic>
        <p:nvPicPr>
          <p:cNvPr id="7" name="Picture 6">
            <a:extLst>
              <a:ext uri="{FF2B5EF4-FFF2-40B4-BE49-F238E27FC236}">
                <a16:creationId xmlns:a16="http://schemas.microsoft.com/office/drawing/2014/main" id="{2EEC4960-9E67-EBCD-B12A-2E5FD108AD80}"/>
              </a:ext>
            </a:extLst>
          </p:cNvPr>
          <p:cNvPicPr>
            <a:picLocks noChangeAspect="1"/>
          </p:cNvPicPr>
          <p:nvPr/>
        </p:nvPicPr>
        <p:blipFill>
          <a:blip r:embed="rId3"/>
          <a:stretch>
            <a:fillRect/>
          </a:stretch>
        </p:blipFill>
        <p:spPr>
          <a:xfrm>
            <a:off x="390534" y="1381093"/>
            <a:ext cx="10688512" cy="5112867"/>
          </a:xfrm>
          <a:prstGeom prst="rect">
            <a:avLst/>
          </a:prstGeom>
        </p:spPr>
      </p:pic>
    </p:spTree>
    <p:extLst>
      <p:ext uri="{BB962C8B-B14F-4D97-AF65-F5344CB8AC3E}">
        <p14:creationId xmlns:p14="http://schemas.microsoft.com/office/powerpoint/2010/main" val="1250462941"/>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A770E9C2-EF1F-7604-6229-8AEC81F6DC39}"/>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2CE6EAF6-138C-CC0F-3B1F-3E6FBE621ECF}"/>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21</a:t>
            </a:r>
            <a:endParaRPr sz="2000" b="1" dirty="0">
              <a:solidFill>
                <a:schemeClr val="bg1"/>
              </a:solidFill>
            </a:endParaRPr>
          </a:p>
        </p:txBody>
      </p:sp>
      <p:sp>
        <p:nvSpPr>
          <p:cNvPr id="2" name="Rectangle 1">
            <a:extLst>
              <a:ext uri="{FF2B5EF4-FFF2-40B4-BE49-F238E27FC236}">
                <a16:creationId xmlns:a16="http://schemas.microsoft.com/office/drawing/2014/main" id="{FC8910EB-1E4D-A9B0-A387-47C6888E372A}"/>
              </a:ext>
            </a:extLst>
          </p:cNvPr>
          <p:cNvSpPr>
            <a:spLocks noChangeArrowheads="1"/>
          </p:cNvSpPr>
          <p:nvPr/>
        </p:nvSpPr>
        <p:spPr bwMode="auto">
          <a:xfrm>
            <a:off x="390534" y="338636"/>
            <a:ext cx="119189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400" i="0" u="none" strike="noStrike" cap="none" normalizeH="0" baseline="0" dirty="0">
                <a:ln>
                  <a:noFill/>
                </a:ln>
                <a:solidFill>
                  <a:srgbClr val="80B8E0"/>
                </a:solidFill>
                <a:effectLst/>
                <a:latin typeface="Arial" panose="020B0604020202020204" pitchFamily="34" charset="0"/>
                <a:cs typeface="Arial" panose="020B0604020202020204" pitchFamily="34" charset="0"/>
              </a:rPr>
              <a:t>Test Results:</a:t>
            </a:r>
            <a:endParaRPr kumimoji="0" lang="en-US" altLang="en-US" sz="2800" i="0" u="none" strike="noStrike" cap="none" normalizeH="0" baseline="0" dirty="0">
              <a:ln>
                <a:noFill/>
              </a:ln>
              <a:solidFill>
                <a:srgbClr val="80B8E0"/>
              </a:solidFill>
              <a:effectLst/>
              <a:latin typeface="Arial" panose="020B0604020202020204" pitchFamily="34" charset="0"/>
            </a:endParaRPr>
          </a:p>
        </p:txBody>
      </p:sp>
      <p:sp>
        <p:nvSpPr>
          <p:cNvPr id="5" name="TextBox 4">
            <a:extLst>
              <a:ext uri="{FF2B5EF4-FFF2-40B4-BE49-F238E27FC236}">
                <a16:creationId xmlns:a16="http://schemas.microsoft.com/office/drawing/2014/main" id="{65B14318-2038-BFD5-FBC9-496E0EE67964}"/>
              </a:ext>
            </a:extLst>
          </p:cNvPr>
          <p:cNvSpPr txBox="1"/>
          <p:nvPr/>
        </p:nvSpPr>
        <p:spPr>
          <a:xfrm>
            <a:off x="390534" y="769523"/>
            <a:ext cx="11135360" cy="464871"/>
          </a:xfrm>
          <a:prstGeom prst="rect">
            <a:avLst/>
          </a:prstGeom>
          <a:noFill/>
        </p:spPr>
        <p:txBody>
          <a:bodyPr wrap="square" rtlCol="0">
            <a:spAutoFit/>
          </a:bodyPr>
          <a:lstStyle/>
          <a:p>
            <a:pPr>
              <a:lnSpc>
                <a:spcPct val="150000"/>
              </a:lnSpc>
            </a:pPr>
            <a:r>
              <a:rPr lang="en-US" dirty="0"/>
              <a:t>Logging in</a:t>
            </a:r>
          </a:p>
        </p:txBody>
      </p:sp>
      <p:pic>
        <p:nvPicPr>
          <p:cNvPr id="4" name="Picture 3">
            <a:extLst>
              <a:ext uri="{FF2B5EF4-FFF2-40B4-BE49-F238E27FC236}">
                <a16:creationId xmlns:a16="http://schemas.microsoft.com/office/drawing/2014/main" id="{EB3F45E9-426B-B511-3B38-FA0902169F49}"/>
              </a:ext>
            </a:extLst>
          </p:cNvPr>
          <p:cNvPicPr>
            <a:picLocks noChangeAspect="1"/>
          </p:cNvPicPr>
          <p:nvPr/>
        </p:nvPicPr>
        <p:blipFill>
          <a:blip r:embed="rId3"/>
          <a:stretch>
            <a:fillRect/>
          </a:stretch>
        </p:blipFill>
        <p:spPr>
          <a:xfrm>
            <a:off x="390534" y="1405598"/>
            <a:ext cx="10708640" cy="5219053"/>
          </a:xfrm>
          <a:prstGeom prst="rect">
            <a:avLst/>
          </a:prstGeom>
        </p:spPr>
      </p:pic>
    </p:spTree>
    <p:extLst>
      <p:ext uri="{BB962C8B-B14F-4D97-AF65-F5344CB8AC3E}">
        <p14:creationId xmlns:p14="http://schemas.microsoft.com/office/powerpoint/2010/main" val="1421250715"/>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96F64852-FBAD-2A48-6BF2-31781A507502}"/>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A19CD588-AC64-85EA-56CB-0AA546B9E983}"/>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22</a:t>
            </a:r>
            <a:endParaRPr sz="2000" b="1" dirty="0">
              <a:solidFill>
                <a:schemeClr val="bg1"/>
              </a:solidFill>
            </a:endParaRPr>
          </a:p>
        </p:txBody>
      </p:sp>
      <p:sp>
        <p:nvSpPr>
          <p:cNvPr id="2" name="Rectangle 1">
            <a:extLst>
              <a:ext uri="{FF2B5EF4-FFF2-40B4-BE49-F238E27FC236}">
                <a16:creationId xmlns:a16="http://schemas.microsoft.com/office/drawing/2014/main" id="{3628CC4A-9222-98F5-45D7-BDBBFB68E010}"/>
              </a:ext>
            </a:extLst>
          </p:cNvPr>
          <p:cNvSpPr>
            <a:spLocks noChangeArrowheads="1"/>
          </p:cNvSpPr>
          <p:nvPr/>
        </p:nvSpPr>
        <p:spPr bwMode="auto">
          <a:xfrm>
            <a:off x="390534" y="338636"/>
            <a:ext cx="119189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400" i="0" u="none" strike="noStrike" cap="none" normalizeH="0" baseline="0" dirty="0">
                <a:ln>
                  <a:noFill/>
                </a:ln>
                <a:solidFill>
                  <a:srgbClr val="80B8E0"/>
                </a:solidFill>
                <a:effectLst/>
                <a:latin typeface="Arial" panose="020B0604020202020204" pitchFamily="34" charset="0"/>
                <a:cs typeface="Arial" panose="020B0604020202020204" pitchFamily="34" charset="0"/>
              </a:rPr>
              <a:t>Test Results:</a:t>
            </a:r>
            <a:endParaRPr kumimoji="0" lang="en-US" altLang="en-US" sz="2800" i="0" u="none" strike="noStrike" cap="none" normalizeH="0" baseline="0" dirty="0">
              <a:ln>
                <a:noFill/>
              </a:ln>
              <a:solidFill>
                <a:srgbClr val="80B8E0"/>
              </a:solidFill>
              <a:effectLst/>
              <a:latin typeface="Arial" panose="020B0604020202020204" pitchFamily="34" charset="0"/>
            </a:endParaRPr>
          </a:p>
        </p:txBody>
      </p:sp>
      <p:sp>
        <p:nvSpPr>
          <p:cNvPr id="5" name="TextBox 4">
            <a:extLst>
              <a:ext uri="{FF2B5EF4-FFF2-40B4-BE49-F238E27FC236}">
                <a16:creationId xmlns:a16="http://schemas.microsoft.com/office/drawing/2014/main" id="{CFE5EAE0-D3D4-09D2-0C55-4A9CB09A8BAD}"/>
              </a:ext>
            </a:extLst>
          </p:cNvPr>
          <p:cNvSpPr txBox="1"/>
          <p:nvPr/>
        </p:nvSpPr>
        <p:spPr>
          <a:xfrm>
            <a:off x="390534" y="702383"/>
            <a:ext cx="11135360" cy="464871"/>
          </a:xfrm>
          <a:prstGeom prst="rect">
            <a:avLst/>
          </a:prstGeom>
          <a:noFill/>
        </p:spPr>
        <p:txBody>
          <a:bodyPr wrap="square" rtlCol="0">
            <a:spAutoFit/>
          </a:bodyPr>
          <a:lstStyle/>
          <a:p>
            <a:pPr>
              <a:lnSpc>
                <a:spcPct val="150000"/>
              </a:lnSpc>
            </a:pPr>
            <a:r>
              <a:rPr lang="en-US" dirty="0"/>
              <a:t>Form fill in Healthy Aging page</a:t>
            </a:r>
          </a:p>
        </p:txBody>
      </p:sp>
      <p:pic>
        <p:nvPicPr>
          <p:cNvPr id="6" name="Picture 5">
            <a:extLst>
              <a:ext uri="{FF2B5EF4-FFF2-40B4-BE49-F238E27FC236}">
                <a16:creationId xmlns:a16="http://schemas.microsoft.com/office/drawing/2014/main" id="{32AD2986-4324-35F0-DF24-E1E770C8F6EC}"/>
              </a:ext>
            </a:extLst>
          </p:cNvPr>
          <p:cNvPicPr>
            <a:picLocks noChangeAspect="1"/>
          </p:cNvPicPr>
          <p:nvPr/>
        </p:nvPicPr>
        <p:blipFill>
          <a:blip r:embed="rId3"/>
          <a:stretch>
            <a:fillRect/>
          </a:stretch>
        </p:blipFill>
        <p:spPr>
          <a:xfrm>
            <a:off x="514207" y="1370496"/>
            <a:ext cx="10220283" cy="5365915"/>
          </a:xfrm>
          <a:prstGeom prst="rect">
            <a:avLst/>
          </a:prstGeom>
        </p:spPr>
      </p:pic>
    </p:spTree>
    <p:extLst>
      <p:ext uri="{BB962C8B-B14F-4D97-AF65-F5344CB8AC3E}">
        <p14:creationId xmlns:p14="http://schemas.microsoft.com/office/powerpoint/2010/main" val="3450597785"/>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2fbe4664d05_0_101"/>
          <p:cNvSpPr/>
          <p:nvPr/>
        </p:nvSpPr>
        <p:spPr>
          <a:xfrm>
            <a:off x="273075" y="211475"/>
            <a:ext cx="10102500" cy="4923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endParaRPr sz="3200" b="1" dirty="0">
              <a:solidFill>
                <a:srgbClr val="0187CC"/>
              </a:solidFill>
            </a:endParaRPr>
          </a:p>
          <a:p>
            <a:pPr marL="0" marR="0" lvl="0" indent="0" algn="l" rtl="0">
              <a:spcBef>
                <a:spcPts val="0"/>
              </a:spcBef>
              <a:spcAft>
                <a:spcPts val="0"/>
              </a:spcAft>
              <a:buNone/>
            </a:pPr>
            <a:endParaRPr sz="3200" b="1" dirty="0">
              <a:solidFill>
                <a:srgbClr val="0187CC"/>
              </a:solidFill>
            </a:endParaRPr>
          </a:p>
        </p:txBody>
      </p:sp>
      <p:sp>
        <p:nvSpPr>
          <p:cNvPr id="195" name="Google Shape;195;g2fbe4664d05_0_101"/>
          <p:cNvSpPr txBox="1">
            <a:spLocks noGrp="1"/>
          </p:cNvSpPr>
          <p:nvPr>
            <p:ph type="sldNum" sz="quarter" idx="12"/>
          </p:nvPr>
        </p:nvSpPr>
        <p:spPr>
          <a:xfrm>
            <a:off x="9018569" y="5841688"/>
            <a:ext cx="2926080" cy="139703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2000" b="1">
                <a:solidFill>
                  <a:schemeClr val="bg1"/>
                </a:solidFill>
              </a:rPr>
              <a:t>23</a:t>
            </a:fld>
            <a:endParaRPr b="1" dirty="0">
              <a:solidFill>
                <a:schemeClr val="bg1"/>
              </a:solidFill>
            </a:endParaRPr>
          </a:p>
        </p:txBody>
      </p:sp>
      <p:sp>
        <p:nvSpPr>
          <p:cNvPr id="196" name="Google Shape;196;g2fbe4664d05_0_101"/>
          <p:cNvSpPr txBox="1"/>
          <p:nvPr/>
        </p:nvSpPr>
        <p:spPr>
          <a:xfrm>
            <a:off x="132918" y="356569"/>
            <a:ext cx="10667575" cy="5940047"/>
          </a:xfrm>
          <a:prstGeom prst="rect">
            <a:avLst/>
          </a:prstGeom>
          <a:noFill/>
          <a:ln>
            <a:noFill/>
          </a:ln>
        </p:spPr>
        <p:txBody>
          <a:bodyPr spcFirstLastPara="1" wrap="square" lIns="91425" tIns="45700" rIns="91425" bIns="45700" anchor="t" anchorCtr="0">
            <a:spAutoFit/>
          </a:bodyPr>
          <a:lstStyle/>
          <a:p>
            <a:pPr marR="0" lvl="0" indent="0" algn="just" rtl="0">
              <a:spcAft>
                <a:spcPts val="1200"/>
              </a:spcAft>
              <a:buNone/>
            </a:pPr>
            <a:r>
              <a:rPr lang="en-US" sz="2800" b="1" dirty="0">
                <a:solidFill>
                  <a:srgbClr val="0187CC"/>
                </a:solidFill>
              </a:rPr>
              <a:t>Conclusion:</a:t>
            </a:r>
          </a:p>
          <a:p>
            <a:pPr marR="0" lvl="0" indent="0" algn="just" rtl="0">
              <a:spcAft>
                <a:spcPts val="1200"/>
              </a:spcAft>
              <a:buNone/>
            </a:pPr>
            <a:endParaRPr lang="en-US" sz="3200" b="1" dirty="0">
              <a:solidFill>
                <a:srgbClr val="0187CC"/>
              </a:solidFill>
            </a:endParaRPr>
          </a:p>
          <a:p>
            <a:pPr marL="285750" indent="-285750" algn="just">
              <a:spcAft>
                <a:spcPts val="3600"/>
              </a:spcAft>
              <a:buFont typeface="Arial" panose="020B0604020202020204" pitchFamily="34" charset="0"/>
              <a:buChar char="•"/>
            </a:pPr>
            <a:r>
              <a:rPr lang="en-US" dirty="0">
                <a:latin typeface="Calibri Light" panose="020F0302020204030204" pitchFamily="34" charset="0"/>
                <a:ea typeface="Calibri Light" panose="020F0302020204030204" pitchFamily="34" charset="0"/>
                <a:cs typeface="Calibri Light" panose="020F0302020204030204" pitchFamily="34" charset="0"/>
              </a:rPr>
              <a:t>This project successfully tested and validated the West Florida AHEC healthcare website for functionality, reliability, and user experience. </a:t>
            </a:r>
          </a:p>
          <a:p>
            <a:pPr marL="285750" indent="-285750" algn="just">
              <a:spcAft>
                <a:spcPts val="3600"/>
              </a:spcAft>
              <a:buFont typeface="Arial" panose="020B0604020202020204" pitchFamily="34" charset="0"/>
              <a:buChar char="•"/>
            </a:pPr>
            <a:r>
              <a:rPr lang="en-US" dirty="0">
                <a:latin typeface="Calibri Light" panose="020F0302020204030204" pitchFamily="34" charset="0"/>
                <a:ea typeface="Calibri Light" panose="020F0302020204030204" pitchFamily="34" charset="0"/>
                <a:cs typeface="Calibri Light" panose="020F0302020204030204" pitchFamily="34" charset="0"/>
              </a:rPr>
              <a:t>By leveraging automation testing with Selenium, manual testing techniques, and behavior-driven development using Cucumber, we ensured comprehensive test coverage. Key functionalities such as navigation, form submissions, and user account management were automated with detailed reports generated through </a:t>
            </a:r>
            <a:r>
              <a:rPr lang="en-US" dirty="0" err="1">
                <a:latin typeface="Calibri Light" panose="020F0302020204030204" pitchFamily="34" charset="0"/>
                <a:ea typeface="Calibri Light" panose="020F0302020204030204" pitchFamily="34" charset="0"/>
                <a:cs typeface="Calibri Light" panose="020F0302020204030204" pitchFamily="34" charset="0"/>
              </a:rPr>
              <a:t>ExtentReports</a:t>
            </a:r>
            <a:r>
              <a:rPr lang="en-US" dirty="0">
                <a:latin typeface="Calibri Light" panose="020F0302020204030204" pitchFamily="34" charset="0"/>
                <a:ea typeface="Calibri Light" panose="020F0302020204030204" pitchFamily="34" charset="0"/>
                <a:cs typeface="Calibri Light" panose="020F0302020204030204" pitchFamily="34" charset="0"/>
              </a:rPr>
              <a:t>.</a:t>
            </a:r>
          </a:p>
          <a:p>
            <a:pPr marL="285750" indent="-285750" algn="just">
              <a:spcAft>
                <a:spcPts val="3600"/>
              </a:spcAft>
              <a:buFont typeface="Arial" panose="020B0604020202020204" pitchFamily="34" charset="0"/>
              <a:buChar char="•"/>
            </a:pPr>
            <a:r>
              <a:rPr lang="en-US" dirty="0">
                <a:latin typeface="Calibri Light" panose="020F0302020204030204" pitchFamily="34" charset="0"/>
                <a:ea typeface="Calibri Light" panose="020F0302020204030204" pitchFamily="34" charset="0"/>
                <a:cs typeface="Calibri Light" panose="020F0302020204030204" pitchFamily="34" charset="0"/>
              </a:rPr>
              <a:t>Manual testing helped identify and address usability issues, while Gherkin-based scenarios in Cucumber ensured a structured approach. </a:t>
            </a:r>
          </a:p>
          <a:p>
            <a:pPr marL="285750" indent="-285750" algn="just">
              <a:spcAft>
                <a:spcPts val="3600"/>
              </a:spcAft>
              <a:buFont typeface="Arial" panose="020B0604020202020204" pitchFamily="34" charset="0"/>
              <a:buChar char="•"/>
            </a:pPr>
            <a:r>
              <a:rPr lang="en-US" dirty="0">
                <a:latin typeface="Calibri Light" panose="020F0302020204030204" pitchFamily="34" charset="0"/>
                <a:ea typeface="Calibri Light" panose="020F0302020204030204" pitchFamily="34" charset="0"/>
                <a:cs typeface="Calibri Light" panose="020F0302020204030204" pitchFamily="34" charset="0"/>
              </a:rPr>
              <a:t>The project enhanced website reliability, improved user experience, and ensured cross-browser compatibility, laying a strong foundation for future improvements like API testing and performance validation.</a:t>
            </a:r>
            <a:endParaRPr sz="1200" dirty="0">
              <a:solidFill>
                <a:srgbClr val="0187CC"/>
              </a:solidFill>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2869068287"/>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C06B4A-FC2F-C3D5-F38A-0F2832875757}"/>
              </a:ext>
            </a:extLst>
          </p:cNvPr>
          <p:cNvPicPr>
            <a:picLocks noChangeAspect="1"/>
          </p:cNvPicPr>
          <p:nvPr/>
        </p:nvPicPr>
        <p:blipFill>
          <a:blip r:embed="rId2"/>
          <a:stretch>
            <a:fillRect/>
          </a:stretch>
        </p:blipFill>
        <p:spPr>
          <a:xfrm>
            <a:off x="1403704" y="332225"/>
            <a:ext cx="8950960" cy="5967307"/>
          </a:xfrm>
          <a:prstGeom prst="rect">
            <a:avLst/>
          </a:prstGeom>
        </p:spPr>
      </p:pic>
    </p:spTree>
    <p:extLst>
      <p:ext uri="{BB962C8B-B14F-4D97-AF65-F5344CB8AC3E}">
        <p14:creationId xmlns:p14="http://schemas.microsoft.com/office/powerpoint/2010/main" val="1482765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a:extLst>
            <a:ext uri="{FF2B5EF4-FFF2-40B4-BE49-F238E27FC236}">
              <a16:creationId xmlns:a16="http://schemas.microsoft.com/office/drawing/2014/main" id="{0B05E04E-3AE1-6E60-DD0B-911006DDCAC0}"/>
            </a:ext>
          </a:extLst>
        </p:cNvPr>
        <p:cNvGrpSpPr/>
        <p:nvPr/>
      </p:nvGrpSpPr>
      <p:grpSpPr>
        <a:xfrm>
          <a:off x="0" y="0"/>
          <a:ext cx="0" cy="0"/>
          <a:chOff x="0" y="0"/>
          <a:chExt cx="0" cy="0"/>
        </a:xfrm>
      </p:grpSpPr>
      <p:sp>
        <p:nvSpPr>
          <p:cNvPr id="98" name="Google Shape;98;p2">
            <a:extLst>
              <a:ext uri="{FF2B5EF4-FFF2-40B4-BE49-F238E27FC236}">
                <a16:creationId xmlns:a16="http://schemas.microsoft.com/office/drawing/2014/main" id="{0F1F9D22-A814-95F0-4AC8-E068EFBA3CF4}"/>
              </a:ext>
            </a:extLst>
          </p:cNvPr>
          <p:cNvSpPr/>
          <p:nvPr/>
        </p:nvSpPr>
        <p:spPr>
          <a:xfrm>
            <a:off x="478307" y="569731"/>
            <a:ext cx="10102565" cy="492443"/>
          </a:xfrm>
          <a:prstGeom prst="rect">
            <a:avLst/>
          </a:prstGeom>
          <a:noFill/>
          <a:ln>
            <a:noFill/>
          </a:ln>
        </p:spPr>
        <p:txBody>
          <a:bodyPr spcFirstLastPara="1" wrap="square" lIns="0" tIns="0" rIns="0" bIns="0" anchor="t" anchorCtr="0">
            <a:spAutoFit/>
          </a:bodyPr>
          <a:lstStyle/>
          <a:p>
            <a:pPr marL="0" marR="0" lvl="0" indent="0" rtl="0">
              <a:spcBef>
                <a:spcPts val="0"/>
              </a:spcBef>
              <a:spcAft>
                <a:spcPts val="0"/>
              </a:spcAft>
              <a:buNone/>
            </a:pPr>
            <a:r>
              <a:rPr lang="en-US" sz="3200" b="1" dirty="0">
                <a:solidFill>
                  <a:srgbClr val="0187CC"/>
                </a:solidFill>
                <a:latin typeface="Arial" panose="020B0604020202020204" pitchFamily="34" charset="0"/>
                <a:cs typeface="Arial" panose="020B0604020202020204" pitchFamily="34" charset="0"/>
              </a:rPr>
              <a:t>Contents</a:t>
            </a:r>
            <a:endParaRPr dirty="0">
              <a:latin typeface="Arial" panose="020B0604020202020204" pitchFamily="34" charset="0"/>
              <a:cs typeface="Arial" panose="020B0604020202020204" pitchFamily="34" charset="0"/>
            </a:endParaRPr>
          </a:p>
        </p:txBody>
      </p:sp>
      <p:sp>
        <p:nvSpPr>
          <p:cNvPr id="101" name="Google Shape;101;p2">
            <a:extLst>
              <a:ext uri="{FF2B5EF4-FFF2-40B4-BE49-F238E27FC236}">
                <a16:creationId xmlns:a16="http://schemas.microsoft.com/office/drawing/2014/main" id="{85A53BB5-9161-F0D6-E5FF-48D5065F72EF}"/>
              </a:ext>
            </a:extLst>
          </p:cNvPr>
          <p:cNvSpPr txBox="1">
            <a:spLocks noGrp="1"/>
          </p:cNvSpPr>
          <p:nvPr>
            <p:ph type="sldNum" sz="quarter" idx="12"/>
          </p:nvPr>
        </p:nvSpPr>
        <p:spPr>
          <a:xfrm>
            <a:off x="9013376" y="5857219"/>
            <a:ext cx="2926080" cy="139703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2000" b="1">
                <a:solidFill>
                  <a:schemeClr val="bg1"/>
                </a:solidFill>
              </a:rPr>
              <a:t>3</a:t>
            </a:fld>
            <a:endParaRPr sz="2000" b="1" dirty="0">
              <a:solidFill>
                <a:schemeClr val="bg1"/>
              </a:solidFill>
            </a:endParaRPr>
          </a:p>
        </p:txBody>
      </p:sp>
      <p:sp>
        <p:nvSpPr>
          <p:cNvPr id="3" name="TextBox 2">
            <a:extLst>
              <a:ext uri="{FF2B5EF4-FFF2-40B4-BE49-F238E27FC236}">
                <a16:creationId xmlns:a16="http://schemas.microsoft.com/office/drawing/2014/main" id="{CDE8959A-8D52-145C-0506-F2AF8D8653BC}"/>
              </a:ext>
            </a:extLst>
          </p:cNvPr>
          <p:cNvSpPr txBox="1"/>
          <p:nvPr/>
        </p:nvSpPr>
        <p:spPr>
          <a:xfrm>
            <a:off x="478307" y="1430528"/>
            <a:ext cx="11531829" cy="414703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000" dirty="0">
                <a:latin typeface="+mj-lt"/>
                <a:cs typeface="Arial" panose="020B0604020202020204" pitchFamily="34" charset="0"/>
              </a:rPr>
              <a:t>Objective</a:t>
            </a:r>
          </a:p>
          <a:p>
            <a:pPr marL="285750" indent="-285750">
              <a:lnSpc>
                <a:spcPct val="150000"/>
              </a:lnSpc>
              <a:buFont typeface="Arial" panose="020B0604020202020204" pitchFamily="34" charset="0"/>
              <a:buChar char="•"/>
            </a:pPr>
            <a:endParaRPr lang="en-IN" sz="2000" dirty="0">
              <a:latin typeface="+mj-lt"/>
              <a:cs typeface="Arial" panose="020B0604020202020204" pitchFamily="34" charset="0"/>
            </a:endParaRPr>
          </a:p>
          <a:p>
            <a:pPr marL="285750" indent="-285750">
              <a:lnSpc>
                <a:spcPct val="150000"/>
              </a:lnSpc>
              <a:buFont typeface="Arial" panose="020B0604020202020204" pitchFamily="34" charset="0"/>
              <a:buChar char="•"/>
            </a:pPr>
            <a:r>
              <a:rPr lang="en-IN" sz="2000" dirty="0">
                <a:latin typeface="+mj-lt"/>
                <a:cs typeface="Arial" panose="020B0604020202020204" pitchFamily="34" charset="0"/>
              </a:rPr>
              <a:t>About the application</a:t>
            </a:r>
          </a:p>
          <a:p>
            <a:pPr marL="285750" indent="-285750">
              <a:lnSpc>
                <a:spcPct val="150000"/>
              </a:lnSpc>
              <a:buFont typeface="Arial" panose="020B0604020202020204" pitchFamily="34" charset="0"/>
              <a:buChar char="•"/>
            </a:pPr>
            <a:endParaRPr lang="en-IN" sz="2000" dirty="0">
              <a:latin typeface="+mj-lt"/>
              <a:cs typeface="Arial" panose="020B0604020202020204" pitchFamily="34" charset="0"/>
            </a:endParaRPr>
          </a:p>
          <a:p>
            <a:pPr marL="285750" indent="-285750">
              <a:lnSpc>
                <a:spcPct val="150000"/>
              </a:lnSpc>
              <a:buFont typeface="Arial" panose="020B0604020202020204" pitchFamily="34" charset="0"/>
              <a:buChar char="•"/>
            </a:pPr>
            <a:r>
              <a:rPr lang="en-IN" sz="2000" dirty="0">
                <a:latin typeface="+mj-lt"/>
                <a:cs typeface="Arial" panose="020B0604020202020204" pitchFamily="34" charset="0"/>
              </a:rPr>
              <a:t>Module 1 - </a:t>
            </a:r>
            <a:r>
              <a:rPr lang="en-US" sz="2000" dirty="0">
                <a:latin typeface="+mj-lt"/>
                <a:cs typeface="Arial" panose="020B0604020202020204" pitchFamily="34" charset="0"/>
              </a:rPr>
              <a:t>Automated Testing with Selenium</a:t>
            </a:r>
            <a:endParaRPr lang="en-IN" sz="2000" dirty="0">
              <a:latin typeface="+mj-lt"/>
              <a:cs typeface="Arial" panose="020B0604020202020204" pitchFamily="34" charset="0"/>
            </a:endParaRPr>
          </a:p>
          <a:p>
            <a:pPr marL="285750" indent="-285750">
              <a:lnSpc>
                <a:spcPct val="150000"/>
              </a:lnSpc>
              <a:buFont typeface="Arial" panose="020B0604020202020204" pitchFamily="34" charset="0"/>
              <a:buChar char="•"/>
            </a:pPr>
            <a:endParaRPr lang="en-IN" sz="2000" dirty="0">
              <a:latin typeface="+mj-lt"/>
              <a:cs typeface="Arial" panose="020B0604020202020204" pitchFamily="34" charset="0"/>
            </a:endParaRPr>
          </a:p>
          <a:p>
            <a:pPr marL="285750" indent="-285750">
              <a:lnSpc>
                <a:spcPct val="150000"/>
              </a:lnSpc>
              <a:buFont typeface="Arial" panose="020B0604020202020204" pitchFamily="34" charset="0"/>
              <a:buChar char="•"/>
            </a:pPr>
            <a:r>
              <a:rPr lang="en-IN" sz="2000" dirty="0">
                <a:latin typeface="+mj-lt"/>
                <a:cs typeface="Arial" panose="020B0604020202020204" pitchFamily="34" charset="0"/>
              </a:rPr>
              <a:t>Module 2 - Manual Testing</a:t>
            </a:r>
          </a:p>
          <a:p>
            <a:pPr marL="285750" indent="-285750">
              <a:lnSpc>
                <a:spcPct val="150000"/>
              </a:lnSpc>
              <a:buFont typeface="Arial" panose="020B0604020202020204" pitchFamily="34" charset="0"/>
              <a:buChar char="•"/>
            </a:pPr>
            <a:endParaRPr lang="en-IN" sz="2000" dirty="0">
              <a:latin typeface="+mj-lt"/>
              <a:cs typeface="Arial" panose="020B0604020202020204" pitchFamily="34" charset="0"/>
            </a:endParaRPr>
          </a:p>
          <a:p>
            <a:pPr marL="285750" indent="-285750">
              <a:lnSpc>
                <a:spcPct val="150000"/>
              </a:lnSpc>
              <a:buFont typeface="Arial" panose="020B0604020202020204" pitchFamily="34" charset="0"/>
              <a:buChar char="•"/>
            </a:pPr>
            <a:r>
              <a:rPr lang="en-IN" sz="2000" dirty="0">
                <a:latin typeface="+mj-lt"/>
                <a:cs typeface="Arial" panose="020B0604020202020204" pitchFamily="34" charset="0"/>
              </a:rPr>
              <a:t>Module 3 - </a:t>
            </a:r>
            <a:r>
              <a:rPr lang="en-US" sz="2000" dirty="0">
                <a:latin typeface="+mj-lt"/>
                <a:cs typeface="Arial" panose="020B0604020202020204" pitchFamily="34" charset="0"/>
              </a:rPr>
              <a:t>Behavior-Driven Development (BDD) with Cucumber</a:t>
            </a:r>
            <a:endParaRPr lang="en-IN" sz="2000" dirty="0">
              <a:latin typeface="+mj-lt"/>
              <a:cs typeface="Arial" panose="020B0604020202020204" pitchFamily="34" charset="0"/>
            </a:endParaRPr>
          </a:p>
        </p:txBody>
      </p:sp>
    </p:spTree>
    <p:extLst>
      <p:ext uri="{BB962C8B-B14F-4D97-AF65-F5344CB8AC3E}">
        <p14:creationId xmlns:p14="http://schemas.microsoft.com/office/powerpoint/2010/main" val="280845036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
          <a:extLst>
            <a:ext uri="{FF2B5EF4-FFF2-40B4-BE49-F238E27FC236}">
              <a16:creationId xmlns:a16="http://schemas.microsoft.com/office/drawing/2014/main" id="{796722A2-A719-EB97-8AFC-70AAD9BF4A7F}"/>
            </a:ext>
          </a:extLst>
        </p:cNvPr>
        <p:cNvGrpSpPr/>
        <p:nvPr/>
      </p:nvGrpSpPr>
      <p:grpSpPr>
        <a:xfrm>
          <a:off x="0" y="0"/>
          <a:ext cx="0" cy="0"/>
          <a:chOff x="0" y="0"/>
          <a:chExt cx="0" cy="0"/>
        </a:xfrm>
      </p:grpSpPr>
      <p:sp>
        <p:nvSpPr>
          <p:cNvPr id="98" name="Google Shape;98;p2">
            <a:extLst>
              <a:ext uri="{FF2B5EF4-FFF2-40B4-BE49-F238E27FC236}">
                <a16:creationId xmlns:a16="http://schemas.microsoft.com/office/drawing/2014/main" id="{D78D9DCC-13BA-B07A-47DA-39F106DD4068}"/>
              </a:ext>
            </a:extLst>
          </p:cNvPr>
          <p:cNvSpPr/>
          <p:nvPr/>
        </p:nvSpPr>
        <p:spPr>
          <a:xfrm>
            <a:off x="373851" y="588012"/>
            <a:ext cx="10102565" cy="492443"/>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3200" b="1" dirty="0">
                <a:solidFill>
                  <a:srgbClr val="0187CC"/>
                </a:solidFill>
                <a:latin typeface="Arial" panose="020B0604020202020204" pitchFamily="34" charset="0"/>
                <a:cs typeface="Arial" panose="020B0604020202020204" pitchFamily="34" charset="0"/>
              </a:rPr>
              <a:t>Objective:</a:t>
            </a:r>
            <a:endParaRPr b="1" dirty="0">
              <a:latin typeface="Arial" panose="020B0604020202020204" pitchFamily="34" charset="0"/>
              <a:cs typeface="Arial" panose="020B0604020202020204" pitchFamily="34" charset="0"/>
            </a:endParaRPr>
          </a:p>
        </p:txBody>
      </p:sp>
      <p:sp>
        <p:nvSpPr>
          <p:cNvPr id="101" name="Google Shape;101;p2">
            <a:extLst>
              <a:ext uri="{FF2B5EF4-FFF2-40B4-BE49-F238E27FC236}">
                <a16:creationId xmlns:a16="http://schemas.microsoft.com/office/drawing/2014/main" id="{F53587A9-DCD1-D6D4-5F3A-CE932030F44A}"/>
              </a:ext>
            </a:extLst>
          </p:cNvPr>
          <p:cNvSpPr txBox="1">
            <a:spLocks noGrp="1"/>
          </p:cNvSpPr>
          <p:nvPr>
            <p:ph type="sldNum" sz="quarter" idx="12"/>
          </p:nvPr>
        </p:nvSpPr>
        <p:spPr>
          <a:xfrm>
            <a:off x="9013376" y="5857219"/>
            <a:ext cx="2926080" cy="139703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2000" b="1">
                <a:solidFill>
                  <a:schemeClr val="bg1"/>
                </a:solidFill>
              </a:rPr>
              <a:t>4</a:t>
            </a:fld>
            <a:endParaRPr sz="2000" b="1" dirty="0">
              <a:solidFill>
                <a:schemeClr val="bg1"/>
              </a:solidFill>
            </a:endParaRPr>
          </a:p>
        </p:txBody>
      </p:sp>
      <p:sp>
        <p:nvSpPr>
          <p:cNvPr id="3" name="TextBox 2">
            <a:extLst>
              <a:ext uri="{FF2B5EF4-FFF2-40B4-BE49-F238E27FC236}">
                <a16:creationId xmlns:a16="http://schemas.microsoft.com/office/drawing/2014/main" id="{65EFB965-1D41-FA14-E6E7-00D32556C080}"/>
              </a:ext>
            </a:extLst>
          </p:cNvPr>
          <p:cNvSpPr txBox="1"/>
          <p:nvPr/>
        </p:nvSpPr>
        <p:spPr>
          <a:xfrm>
            <a:off x="484634" y="1499067"/>
            <a:ext cx="10603914" cy="4198265"/>
          </a:xfrm>
          <a:prstGeom prst="rect">
            <a:avLst/>
          </a:prstGeom>
          <a:noFill/>
        </p:spPr>
        <p:txBody>
          <a:bodyPr wrap="square" rtlCol="0">
            <a:spAutoFit/>
          </a:bodyPr>
          <a:lstStyle/>
          <a:p>
            <a:pPr algn="just">
              <a:lnSpc>
                <a:spcPts val="2300"/>
              </a:lnSpc>
            </a:pPr>
            <a:r>
              <a:rPr lang="en-US" dirty="0"/>
              <a:t>This project includes three modules:</a:t>
            </a:r>
          </a:p>
          <a:p>
            <a:pPr algn="just">
              <a:lnSpc>
                <a:spcPts val="2300"/>
              </a:lnSpc>
            </a:pPr>
            <a:endParaRPr lang="en-US" dirty="0"/>
          </a:p>
          <a:p>
            <a:pPr marL="182563" indent="-90488" algn="just">
              <a:lnSpc>
                <a:spcPts val="2300"/>
              </a:lnSpc>
              <a:buFont typeface="Wingdings" panose="05000000000000000000" pitchFamily="2" charset="2"/>
              <a:buChar char="§"/>
            </a:pPr>
            <a:r>
              <a:rPr lang="en-IN" dirty="0"/>
              <a:t> </a:t>
            </a:r>
            <a:r>
              <a:rPr lang="en-IN" b="1" dirty="0"/>
              <a:t>Automation Testing</a:t>
            </a:r>
            <a:r>
              <a:rPr lang="en-IN" dirty="0"/>
              <a:t>: </a:t>
            </a:r>
            <a:r>
              <a:rPr lang="en-US" dirty="0"/>
              <a:t>To develop an automated testing suite using Selenium that ensures the West Florida AHEC website functions as expected, providing a seamless user experience. This includes validating key features such as navigation, form submissions, and cross-browser compatibility while integrating ExtentReports tool for detailed test execution insights.</a:t>
            </a:r>
          </a:p>
          <a:p>
            <a:pPr marL="182563" indent="-90488" algn="just">
              <a:lnSpc>
                <a:spcPts val="2300"/>
              </a:lnSpc>
              <a:buFont typeface="Wingdings" panose="05000000000000000000" pitchFamily="2" charset="2"/>
              <a:buChar char="§"/>
            </a:pPr>
            <a:endParaRPr lang="en-US" dirty="0"/>
          </a:p>
          <a:p>
            <a:pPr marL="182563" indent="-90488" algn="just">
              <a:lnSpc>
                <a:spcPts val="2300"/>
              </a:lnSpc>
              <a:buFont typeface="Wingdings" panose="05000000000000000000" pitchFamily="2" charset="2"/>
              <a:buChar char="§"/>
            </a:pPr>
            <a:r>
              <a:rPr lang="en-IN" b="1" dirty="0"/>
              <a:t>Manual Testing: </a:t>
            </a:r>
            <a:r>
              <a:rPr lang="en-US" dirty="0"/>
              <a:t>To thoroughly validate the user interface and core functionalities of the website through manual testing, ensuring usability and correctness. This module also focuses on exploratory testing to uncover edge cases and usability issues that may not be detected through automation, documenting all findings using tools like Jira.</a:t>
            </a:r>
          </a:p>
          <a:p>
            <a:pPr marL="182563" indent="-90488" algn="just">
              <a:lnSpc>
                <a:spcPts val="2300"/>
              </a:lnSpc>
              <a:buFont typeface="Wingdings" panose="05000000000000000000" pitchFamily="2" charset="2"/>
              <a:buChar char="§"/>
            </a:pPr>
            <a:endParaRPr lang="en-US" b="1" dirty="0"/>
          </a:p>
          <a:p>
            <a:pPr marL="182563" indent="-90488" algn="just">
              <a:lnSpc>
                <a:spcPts val="2300"/>
              </a:lnSpc>
              <a:buFont typeface="Wingdings" panose="05000000000000000000" pitchFamily="2" charset="2"/>
              <a:buChar char="§"/>
            </a:pPr>
            <a:r>
              <a:rPr lang="en-IN" b="1" dirty="0"/>
              <a:t>BDD with Cucumber: </a:t>
            </a:r>
            <a:r>
              <a:rPr lang="en-US" dirty="0"/>
              <a:t>To implement Behavior-Driven Development (BDD) for defining, automating, and validating user-centric test scenarios using Gherkin syntax. </a:t>
            </a:r>
            <a:endParaRPr lang="en-IN" b="1" dirty="0"/>
          </a:p>
        </p:txBody>
      </p:sp>
    </p:spTree>
    <p:extLst>
      <p:ext uri="{BB962C8B-B14F-4D97-AF65-F5344CB8AC3E}">
        <p14:creationId xmlns:p14="http://schemas.microsoft.com/office/powerpoint/2010/main" val="524602668"/>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g2fbe4664d05_0_22"/>
          <p:cNvSpPr/>
          <p:nvPr/>
        </p:nvSpPr>
        <p:spPr>
          <a:xfrm>
            <a:off x="549911" y="298297"/>
            <a:ext cx="10102500" cy="4923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3200" b="1" dirty="0">
                <a:solidFill>
                  <a:srgbClr val="0187CC"/>
                </a:solidFill>
                <a:latin typeface="Arial" panose="020B0604020202020204" pitchFamily="34" charset="0"/>
                <a:cs typeface="Arial" panose="020B0604020202020204" pitchFamily="34" charset="0"/>
              </a:rPr>
              <a:t>About West Florida AHEC healthcare website </a:t>
            </a:r>
            <a:endParaRPr dirty="0">
              <a:latin typeface="Arial" panose="020B0604020202020204" pitchFamily="34" charset="0"/>
              <a:cs typeface="Arial" panose="020B0604020202020204" pitchFamily="34" charset="0"/>
            </a:endParaRPr>
          </a:p>
        </p:txBody>
      </p:sp>
      <p:sp>
        <p:nvSpPr>
          <p:cNvPr id="119" name="Google Shape;119;g2fbe4664d05_0_22"/>
          <p:cNvSpPr txBox="1">
            <a:spLocks noGrp="1"/>
          </p:cNvSpPr>
          <p:nvPr>
            <p:ph type="sldNum" sz="quarter" idx="12"/>
          </p:nvPr>
        </p:nvSpPr>
        <p:spPr>
          <a:xfrm>
            <a:off x="9086802" y="5861183"/>
            <a:ext cx="2926080" cy="139703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2000" b="1">
                <a:solidFill>
                  <a:schemeClr val="bg1"/>
                </a:solidFill>
              </a:rPr>
              <a:t>5</a:t>
            </a:fld>
            <a:endParaRPr sz="2000" b="1" dirty="0">
              <a:solidFill>
                <a:schemeClr val="bg1"/>
              </a:solidFill>
            </a:endParaRPr>
          </a:p>
        </p:txBody>
      </p:sp>
      <p:sp>
        <p:nvSpPr>
          <p:cNvPr id="120" name="Google Shape;120;g2fbe4664d05_0_22"/>
          <p:cNvSpPr txBox="1"/>
          <p:nvPr/>
        </p:nvSpPr>
        <p:spPr>
          <a:xfrm>
            <a:off x="179118" y="4716846"/>
            <a:ext cx="10955728" cy="1200288"/>
          </a:xfrm>
          <a:prstGeom prst="rect">
            <a:avLst/>
          </a:prstGeom>
          <a:noFill/>
          <a:ln>
            <a:noFill/>
          </a:ln>
        </p:spPr>
        <p:txBody>
          <a:bodyPr spcFirstLastPara="1" wrap="square" lIns="91425" tIns="45700" rIns="91425" bIns="45700" anchor="t" anchorCtr="0">
            <a:spAutoFit/>
          </a:bodyPr>
          <a:lstStyle/>
          <a:p>
            <a:pPr algn="just"/>
            <a:r>
              <a:rPr lang="en-US" dirty="0"/>
              <a:t>Through the site, users can find information on local healthcare services, educational initiatives, training programs for healthcare professionals, and community events that aim to enhance public health awareness. It also features tools like "Find Local Help" to connect individuals with healthcare resources near them, ensuring comprehensive support for a healthier community.</a:t>
            </a:r>
          </a:p>
        </p:txBody>
      </p:sp>
      <p:pic>
        <p:nvPicPr>
          <p:cNvPr id="4" name="Picture 3">
            <a:extLst>
              <a:ext uri="{FF2B5EF4-FFF2-40B4-BE49-F238E27FC236}">
                <a16:creationId xmlns:a16="http://schemas.microsoft.com/office/drawing/2014/main" id="{20A3D1B6-1A22-7E04-4143-844566BBC971}"/>
              </a:ext>
            </a:extLst>
          </p:cNvPr>
          <p:cNvPicPr>
            <a:picLocks noChangeAspect="1"/>
          </p:cNvPicPr>
          <p:nvPr/>
        </p:nvPicPr>
        <p:blipFill>
          <a:blip r:embed="rId3"/>
          <a:stretch>
            <a:fillRect/>
          </a:stretch>
        </p:blipFill>
        <p:spPr>
          <a:xfrm>
            <a:off x="5181601" y="1133691"/>
            <a:ext cx="5953245" cy="3270909"/>
          </a:xfrm>
          <a:prstGeom prst="rect">
            <a:avLst/>
          </a:prstGeom>
        </p:spPr>
      </p:pic>
      <p:sp>
        <p:nvSpPr>
          <p:cNvPr id="6" name="TextBox 5">
            <a:extLst>
              <a:ext uri="{FF2B5EF4-FFF2-40B4-BE49-F238E27FC236}">
                <a16:creationId xmlns:a16="http://schemas.microsoft.com/office/drawing/2014/main" id="{D3F1CF6F-0E81-E520-B006-CA63B65A3389}"/>
              </a:ext>
            </a:extLst>
          </p:cNvPr>
          <p:cNvSpPr txBox="1"/>
          <p:nvPr/>
        </p:nvSpPr>
        <p:spPr>
          <a:xfrm>
            <a:off x="179119" y="1614984"/>
            <a:ext cx="4809570" cy="2862322"/>
          </a:xfrm>
          <a:prstGeom prst="rect">
            <a:avLst/>
          </a:prstGeom>
          <a:noFill/>
        </p:spPr>
        <p:txBody>
          <a:bodyPr wrap="square" rtlCol="0">
            <a:spAutoFit/>
          </a:bodyPr>
          <a:lstStyle/>
          <a:p>
            <a:pPr algn="just"/>
            <a:r>
              <a:rPr lang="en-US" dirty="0"/>
              <a:t>West Florida AHEC (Area Health Education Center) is a healthcare-focused organization dedicated to improving access to quality healthcare services and promoting health education in the community. Their website serves as a hub for resources, programs, and support tailored to meet the needs of both healthcare providers and residents across West Florida.</a:t>
            </a: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2fbe4664d05_0_4"/>
          <p:cNvSpPr/>
          <p:nvPr/>
        </p:nvSpPr>
        <p:spPr>
          <a:xfrm>
            <a:off x="50970" y="223049"/>
            <a:ext cx="11602550" cy="4923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3200" b="1" dirty="0">
                <a:solidFill>
                  <a:srgbClr val="0070C0"/>
                </a:solidFill>
              </a:rPr>
              <a:t>Module 1: Automated Testing with Selenium</a:t>
            </a:r>
          </a:p>
          <a:p>
            <a:pPr marL="0" marR="0" lvl="0" indent="0" algn="l" rtl="0">
              <a:spcBef>
                <a:spcPts val="0"/>
              </a:spcBef>
              <a:spcAft>
                <a:spcPts val="0"/>
              </a:spcAft>
              <a:buNone/>
            </a:pPr>
            <a:endParaRPr lang="en-US" b="1" dirty="0">
              <a:solidFill>
                <a:srgbClr val="0070C0"/>
              </a:solidFill>
            </a:endParaRPr>
          </a:p>
        </p:txBody>
      </p:sp>
      <p:sp>
        <p:nvSpPr>
          <p:cNvPr id="110" name="Google Shape;110;g2fbe4664d05_0_4"/>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sz="2000" b="1" dirty="0">
                <a:solidFill>
                  <a:schemeClr val="bg1"/>
                </a:solidFill>
              </a:rPr>
              <a:t>6</a:t>
            </a:r>
            <a:endParaRPr sz="2000" b="1" dirty="0">
              <a:solidFill>
                <a:schemeClr val="bg1"/>
              </a:solidFill>
            </a:endParaRPr>
          </a:p>
        </p:txBody>
      </p:sp>
      <p:sp>
        <p:nvSpPr>
          <p:cNvPr id="2" name="Rectangle 1">
            <a:extLst>
              <a:ext uri="{FF2B5EF4-FFF2-40B4-BE49-F238E27FC236}">
                <a16:creationId xmlns:a16="http://schemas.microsoft.com/office/drawing/2014/main" id="{2DDD9FAF-8941-656F-F95D-4D4BDACE9962}"/>
              </a:ext>
            </a:extLst>
          </p:cNvPr>
          <p:cNvSpPr>
            <a:spLocks noChangeArrowheads="1"/>
          </p:cNvSpPr>
          <p:nvPr/>
        </p:nvSpPr>
        <p:spPr bwMode="auto">
          <a:xfrm>
            <a:off x="633907" y="1019484"/>
            <a:ext cx="5790043"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000" dirty="0">
                <a:solidFill>
                  <a:srgbClr val="80B8E0"/>
                </a:solidFill>
                <a:latin typeface="Arial" panose="020B0604020202020204" pitchFamily="34" charset="0"/>
                <a:cs typeface="Arial" panose="020B0604020202020204" pitchFamily="34" charset="0"/>
              </a:rPr>
              <a:t>Approach:</a:t>
            </a:r>
            <a:endParaRPr kumimoji="0" lang="en-US" altLang="en-US" sz="2000" i="0" u="none" strike="noStrike" cap="none" normalizeH="0" baseline="0" dirty="0">
              <a:ln>
                <a:noFill/>
              </a:ln>
              <a:solidFill>
                <a:srgbClr val="80B8E0"/>
              </a:solidFill>
              <a:effectLst/>
              <a:latin typeface="Arial" panose="020B0604020202020204" pitchFamily="34" charset="0"/>
            </a:endParaRPr>
          </a:p>
        </p:txBody>
      </p:sp>
      <p:sp>
        <p:nvSpPr>
          <p:cNvPr id="3" name="TextBox 2">
            <a:extLst>
              <a:ext uri="{FF2B5EF4-FFF2-40B4-BE49-F238E27FC236}">
                <a16:creationId xmlns:a16="http://schemas.microsoft.com/office/drawing/2014/main" id="{DD210229-3442-D83C-1A83-45760CF12133}"/>
              </a:ext>
            </a:extLst>
          </p:cNvPr>
          <p:cNvSpPr txBox="1"/>
          <p:nvPr/>
        </p:nvSpPr>
        <p:spPr>
          <a:xfrm>
            <a:off x="518160" y="1419594"/>
            <a:ext cx="10408341" cy="4832092"/>
          </a:xfrm>
          <a:prstGeom prst="rect">
            <a:avLst/>
          </a:prstGeom>
          <a:noFill/>
        </p:spPr>
        <p:txBody>
          <a:bodyPr wrap="square" rtlCol="0">
            <a:spAutoFit/>
          </a:bodyPr>
          <a:lstStyle/>
          <a:p>
            <a:pPr algn="just"/>
            <a:endParaRPr lang="en-IN" dirty="0"/>
          </a:p>
          <a:p>
            <a:pPr marL="182563" algn="just"/>
            <a:r>
              <a:rPr lang="en-US" dirty="0">
                <a:latin typeface="Calibri Light" panose="020F0302020204030204" pitchFamily="34" charset="0"/>
                <a:ea typeface="Calibri Light" panose="020F0302020204030204" pitchFamily="34" charset="0"/>
                <a:cs typeface="Calibri Light" panose="020F0302020204030204" pitchFamily="34" charset="0"/>
              </a:rPr>
              <a:t>Automated testing using TestNG to verify the loading of key sections like the navigation menu, health programs, 	and resource links. Tested the functionality of the search bar and links to health programs. Automated navigation 	through different programs and ensured content display. Implemented user registration, login, and password recovery, and generated detailed reports with ExtentReports.</a:t>
            </a:r>
          </a:p>
          <a:p>
            <a:pPr marL="182563" algn="just"/>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355600" indent="92075" algn="just"/>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355600" indent="92075" algn="just"/>
            <a:r>
              <a:rPr lang="en-US" dirty="0">
                <a:latin typeface="Calibri Light" panose="020F0302020204030204" pitchFamily="34" charset="0"/>
                <a:ea typeface="Calibri Light" panose="020F0302020204030204" pitchFamily="34" charset="0"/>
                <a:cs typeface="Calibri Light" panose="020F0302020204030204" pitchFamily="34" charset="0"/>
              </a:rPr>
              <a:t>To set up the environment, the following requirements are needed:</a:t>
            </a:r>
          </a:p>
          <a:p>
            <a:pPr marL="355600" indent="92075" algn="just"/>
            <a:endParaRPr lang="en-US" sz="1600" dirty="0">
              <a:latin typeface="Calibri Light" panose="020F0302020204030204" pitchFamily="34" charset="0"/>
              <a:ea typeface="Calibri Light" panose="020F0302020204030204" pitchFamily="34" charset="0"/>
              <a:cs typeface="Calibri Light" panose="020F0302020204030204" pitchFamily="34" charset="0"/>
            </a:endParaRPr>
          </a:p>
          <a:p>
            <a:pPr marL="641350" indent="-103188" algn="just">
              <a:buFont typeface="Arial" panose="020B0604020202020204" pitchFamily="34" charset="0"/>
              <a:buChar char="•"/>
              <a:tabLst>
                <a:tab pos="447675" algn="l"/>
              </a:tabLst>
            </a:pPr>
            <a:r>
              <a:rPr lang="en-US" sz="1600" b="1" dirty="0">
                <a:latin typeface="Calibri Light" panose="020F0302020204030204" pitchFamily="34" charset="0"/>
                <a:ea typeface="Calibri Light" panose="020F0302020204030204" pitchFamily="34" charset="0"/>
                <a:cs typeface="Calibri Light" panose="020F0302020204030204" pitchFamily="34" charset="0"/>
              </a:rPr>
              <a:t>Eclipse IDE</a:t>
            </a:r>
            <a:r>
              <a:rPr lang="en-US" sz="1600" dirty="0">
                <a:latin typeface="Calibri Light" panose="020F0302020204030204" pitchFamily="34" charset="0"/>
                <a:ea typeface="Calibri Light" panose="020F0302020204030204" pitchFamily="34" charset="0"/>
                <a:cs typeface="Calibri Light" panose="020F0302020204030204" pitchFamily="34" charset="0"/>
              </a:rPr>
              <a:t>: Used for writing and managing the test scripts in java</a:t>
            </a:r>
          </a:p>
          <a:p>
            <a:pPr marL="355600" indent="92075" algn="just"/>
            <a:endParaRPr lang="en-US" sz="1600" dirty="0">
              <a:latin typeface="Calibri Light" panose="020F0302020204030204" pitchFamily="34" charset="0"/>
              <a:ea typeface="Calibri Light" panose="020F0302020204030204" pitchFamily="34" charset="0"/>
              <a:cs typeface="Calibri Light" panose="020F0302020204030204" pitchFamily="34" charset="0"/>
            </a:endParaRPr>
          </a:p>
          <a:p>
            <a:pPr marL="641350" indent="-103188" algn="just">
              <a:buFont typeface="Arial" panose="020B0604020202020204" pitchFamily="34" charset="0"/>
              <a:buChar char="•"/>
            </a:pPr>
            <a:r>
              <a:rPr lang="en-US" sz="1600" b="1" dirty="0">
                <a:latin typeface="Calibri Light" panose="020F0302020204030204" pitchFamily="34" charset="0"/>
                <a:ea typeface="Calibri Light" panose="020F0302020204030204" pitchFamily="34" charset="0"/>
                <a:cs typeface="Calibri Light" panose="020F0302020204030204" pitchFamily="34" charset="0"/>
              </a:rPr>
              <a:t>Maven</a:t>
            </a:r>
            <a:r>
              <a:rPr lang="en-US" sz="1600" dirty="0">
                <a:latin typeface="Calibri Light" panose="020F0302020204030204" pitchFamily="34" charset="0"/>
                <a:ea typeface="Calibri Light" panose="020F0302020204030204" pitchFamily="34" charset="0"/>
                <a:cs typeface="Calibri Light" panose="020F0302020204030204" pitchFamily="34" charset="0"/>
              </a:rPr>
              <a:t>: For managing dependencies.</a:t>
            </a:r>
          </a:p>
          <a:p>
            <a:pPr marL="355600" indent="92075" algn="just"/>
            <a:endParaRPr lang="en-US" sz="1600" dirty="0">
              <a:latin typeface="Calibri Light" panose="020F0302020204030204" pitchFamily="34" charset="0"/>
              <a:ea typeface="Calibri Light" panose="020F0302020204030204" pitchFamily="34" charset="0"/>
              <a:cs typeface="Calibri Light" panose="020F0302020204030204" pitchFamily="34" charset="0"/>
            </a:endParaRPr>
          </a:p>
          <a:p>
            <a:pPr marL="641350" indent="-103188" algn="just">
              <a:buFont typeface="Arial" panose="020B0604020202020204" pitchFamily="34" charset="0"/>
              <a:buChar char="•"/>
            </a:pPr>
            <a:r>
              <a:rPr lang="en-US" sz="1600" b="1" dirty="0">
                <a:latin typeface="Calibri Light" panose="020F0302020204030204" pitchFamily="34" charset="0"/>
                <a:ea typeface="Calibri Light" panose="020F0302020204030204" pitchFamily="34" charset="0"/>
                <a:cs typeface="Calibri Light" panose="020F0302020204030204" pitchFamily="34" charset="0"/>
              </a:rPr>
              <a:t>Selenium WebDriver</a:t>
            </a:r>
            <a:r>
              <a:rPr lang="en-US" sz="1600" dirty="0">
                <a:latin typeface="Calibri Light" panose="020F0302020204030204" pitchFamily="34" charset="0"/>
                <a:ea typeface="Calibri Light" panose="020F0302020204030204" pitchFamily="34" charset="0"/>
                <a:cs typeface="Calibri Light" panose="020F0302020204030204" pitchFamily="34" charset="0"/>
              </a:rPr>
              <a:t>: For browser automation</a:t>
            </a:r>
            <a:r>
              <a:rPr lang="en-US" dirty="0">
                <a:latin typeface="Calibri Light" panose="020F0302020204030204" pitchFamily="34" charset="0"/>
                <a:ea typeface="Calibri Light" panose="020F0302020204030204" pitchFamily="34" charset="0"/>
                <a:cs typeface="Calibri Light" panose="020F0302020204030204" pitchFamily="34" charset="0"/>
              </a:rPr>
              <a:t>.</a:t>
            </a:r>
          </a:p>
          <a:p>
            <a:pPr marL="641350" indent="-103188" algn="just">
              <a:buFont typeface="Arial" panose="020B0604020202020204" pitchFamily="34" charset="0"/>
              <a:buChar char="•"/>
            </a:pPr>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641350" indent="-103188" algn="just">
              <a:buFont typeface="Arial" panose="020B0604020202020204" pitchFamily="34" charset="0"/>
              <a:buChar char="•"/>
            </a:pPr>
            <a:r>
              <a:rPr lang="en-US" sz="1600" b="1" dirty="0">
                <a:latin typeface="Calibri Light" panose="020F0302020204030204" pitchFamily="34" charset="0"/>
                <a:ea typeface="Calibri Light" panose="020F0302020204030204" pitchFamily="34" charset="0"/>
                <a:cs typeface="Calibri Light" panose="020F0302020204030204" pitchFamily="34" charset="0"/>
              </a:rPr>
              <a:t>TestNG framework: </a:t>
            </a:r>
            <a:r>
              <a:rPr lang="en-US" sz="1600" dirty="0">
                <a:latin typeface="Calibri Light" panose="020F0302020204030204" pitchFamily="34" charset="0"/>
                <a:ea typeface="Calibri Light" panose="020F0302020204030204" pitchFamily="34" charset="0"/>
                <a:cs typeface="Calibri Light" panose="020F0302020204030204" pitchFamily="34" charset="0"/>
              </a:rPr>
              <a:t>Facilitated managing test cases, annotations, and reporting.</a:t>
            </a:r>
          </a:p>
          <a:p>
            <a:pPr marL="641350" indent="-103188" algn="just">
              <a:buFont typeface="Arial" panose="020B0604020202020204" pitchFamily="34" charset="0"/>
              <a:buChar char="•"/>
            </a:pPr>
            <a:endParaRPr lang="en-US" sz="1600" dirty="0">
              <a:latin typeface="Calibri Light" panose="020F0302020204030204" pitchFamily="34" charset="0"/>
              <a:ea typeface="Calibri Light" panose="020F0302020204030204" pitchFamily="34" charset="0"/>
              <a:cs typeface="Calibri Light" panose="020F0302020204030204" pitchFamily="34" charset="0"/>
            </a:endParaRPr>
          </a:p>
          <a:p>
            <a:pPr marL="641350" indent="-103188" algn="just">
              <a:buFont typeface="Arial" panose="020B0604020202020204" pitchFamily="34" charset="0"/>
              <a:buChar char="•"/>
            </a:pPr>
            <a:r>
              <a:rPr lang="en-IN" sz="1600" b="1" dirty="0">
                <a:latin typeface="Calibri Light" panose="020F0302020204030204" pitchFamily="34" charset="0"/>
                <a:ea typeface="Calibri Light" panose="020F0302020204030204" pitchFamily="34" charset="0"/>
                <a:cs typeface="Calibri Light" panose="020F0302020204030204" pitchFamily="34" charset="0"/>
              </a:rPr>
              <a:t>ExtentReports: </a:t>
            </a:r>
            <a:r>
              <a:rPr lang="en-US" sz="1600" dirty="0">
                <a:latin typeface="Calibri Light" panose="020F0302020204030204" pitchFamily="34" charset="0"/>
                <a:ea typeface="Calibri Light" panose="020F0302020204030204" pitchFamily="34" charset="0"/>
                <a:cs typeface="Calibri Light" panose="020F0302020204030204" pitchFamily="34" charset="0"/>
              </a:rPr>
              <a:t>Integrate ExtentReports for test result of the automation testing</a:t>
            </a:r>
            <a:endParaRPr lang="en-IN" dirty="0">
              <a:latin typeface="Calibri Light" panose="020F0302020204030204" pitchFamily="34" charset="0"/>
              <a:ea typeface="Calibri Light" panose="020F0302020204030204" pitchFamily="34" charset="0"/>
              <a:cs typeface="Calibri Light" panose="020F0302020204030204" pitchFamily="34" charset="0"/>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DBC85956-F5EB-CE95-0362-57369698794A}"/>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DCDF8135-8387-8D45-0407-76DC87163D3E}"/>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US" sz="2000" b="1" dirty="0">
                <a:solidFill>
                  <a:schemeClr val="bg1"/>
                </a:solidFill>
              </a:rPr>
              <a:t>7</a:t>
            </a:r>
            <a:endParaRPr sz="2000" b="1" dirty="0">
              <a:solidFill>
                <a:schemeClr val="bg1"/>
              </a:solidFill>
            </a:endParaRPr>
          </a:p>
        </p:txBody>
      </p:sp>
      <p:sp>
        <p:nvSpPr>
          <p:cNvPr id="2" name="Rectangle 1">
            <a:extLst>
              <a:ext uri="{FF2B5EF4-FFF2-40B4-BE49-F238E27FC236}">
                <a16:creationId xmlns:a16="http://schemas.microsoft.com/office/drawing/2014/main" id="{F7BCB32D-92B6-DAA4-E3CC-A282590B9DD9}"/>
              </a:ext>
            </a:extLst>
          </p:cNvPr>
          <p:cNvSpPr>
            <a:spLocks noChangeArrowheads="1"/>
          </p:cNvSpPr>
          <p:nvPr/>
        </p:nvSpPr>
        <p:spPr bwMode="auto">
          <a:xfrm>
            <a:off x="390537" y="456058"/>
            <a:ext cx="1191892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solidFill>
                  <a:srgbClr val="80B8E0"/>
                </a:solidFill>
                <a:latin typeface="Arial" panose="020B0604020202020204" pitchFamily="34" charset="0"/>
                <a:cs typeface="Arial" panose="020B0604020202020204" pitchFamily="34" charset="0"/>
              </a:rPr>
              <a:t>Approach (Cont.)</a:t>
            </a:r>
            <a:endParaRPr kumimoji="0" lang="en-US" altLang="en-US" sz="1800" b="0" i="0" u="none" strike="noStrike" cap="none" normalizeH="0" baseline="0" dirty="0">
              <a:ln>
                <a:noFill/>
              </a:ln>
              <a:solidFill>
                <a:srgbClr val="80B8E0"/>
              </a:solidFill>
              <a:effectLst/>
              <a:latin typeface="Arial" panose="020B0604020202020204" pitchFamily="34" charset="0"/>
            </a:endParaRPr>
          </a:p>
        </p:txBody>
      </p:sp>
      <p:sp>
        <p:nvSpPr>
          <p:cNvPr id="3" name="TextBox 2">
            <a:extLst>
              <a:ext uri="{FF2B5EF4-FFF2-40B4-BE49-F238E27FC236}">
                <a16:creationId xmlns:a16="http://schemas.microsoft.com/office/drawing/2014/main" id="{4AC5A704-0B07-9E8B-5714-2B858A37502F}"/>
              </a:ext>
            </a:extLst>
          </p:cNvPr>
          <p:cNvSpPr txBox="1"/>
          <p:nvPr/>
        </p:nvSpPr>
        <p:spPr>
          <a:xfrm>
            <a:off x="518160" y="1126351"/>
            <a:ext cx="11135360" cy="5632311"/>
          </a:xfrm>
          <a:prstGeom prst="rect">
            <a:avLst/>
          </a:prstGeom>
          <a:noFill/>
        </p:spPr>
        <p:txBody>
          <a:bodyPr wrap="square" rtlCol="0">
            <a:spAutoFit/>
          </a:bodyPr>
          <a:lstStyle/>
          <a:p>
            <a:r>
              <a:rPr lang="en-US" b="1" dirty="0">
                <a:latin typeface="Calibri Light" panose="020F0302020204030204" pitchFamily="34" charset="0"/>
                <a:ea typeface="Calibri Light" panose="020F0302020204030204" pitchFamily="34" charset="0"/>
                <a:cs typeface="Calibri Light" panose="020F0302020204030204" pitchFamily="34" charset="0"/>
              </a:rPr>
              <a:t>Test Scenarios</a:t>
            </a:r>
            <a:r>
              <a:rPr lang="en-US" dirty="0">
                <a:latin typeface="Calibri Light" panose="020F0302020204030204" pitchFamily="34" charset="0"/>
                <a:ea typeface="Calibri Light" panose="020F0302020204030204" pitchFamily="34" charset="0"/>
                <a:cs typeface="Calibri Light" panose="020F0302020204030204" pitchFamily="34" charset="0"/>
              </a:rPr>
              <a:t>:</a:t>
            </a:r>
          </a:p>
          <a:p>
            <a:pPr>
              <a:buFont typeface="Arial" panose="020B0604020202020204" pitchFamily="34" charset="0"/>
              <a:buChar char="•"/>
            </a:pPr>
            <a:endParaRPr lang="en-US" b="1" dirty="0">
              <a:latin typeface="Calibri Light" panose="020F0302020204030204" pitchFamily="34" charset="0"/>
              <a:ea typeface="Calibri Light" panose="020F0302020204030204" pitchFamily="34" charset="0"/>
              <a:cs typeface="Calibri Light" panose="020F0302020204030204" pitchFamily="34" charset="0"/>
            </a:endParaRPr>
          </a:p>
          <a:p>
            <a:pPr>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Navigation Menu</a:t>
            </a:r>
            <a:r>
              <a:rPr lang="en-US" dirty="0">
                <a:latin typeface="Calibri Light" panose="020F0302020204030204" pitchFamily="34" charset="0"/>
                <a:ea typeface="Calibri Light" panose="020F0302020204030204" pitchFamily="34" charset="0"/>
                <a:cs typeface="Calibri Light" panose="020F0302020204030204" pitchFamily="34" charset="0"/>
              </a:rPr>
              <a:t>: Validate that all menu options like Home, About, Programs, etc., lead to the correct pages.</a:t>
            </a:r>
          </a:p>
          <a:p>
            <a:pPr>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Search Functionality</a:t>
            </a:r>
            <a:r>
              <a:rPr lang="en-US" dirty="0">
                <a:latin typeface="Calibri Light" panose="020F0302020204030204" pitchFamily="34" charset="0"/>
                <a:ea typeface="Calibri Light" panose="020F0302020204030204" pitchFamily="34" charset="0"/>
                <a:cs typeface="Calibri Light" panose="020F0302020204030204" pitchFamily="34" charset="0"/>
              </a:rPr>
              <a:t>: Ensure the search bar correctly processes queries and navigates to the result page.</a:t>
            </a:r>
          </a:p>
          <a:p>
            <a:pPr>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Login/Registration</a:t>
            </a:r>
            <a:r>
              <a:rPr lang="en-US" dirty="0">
                <a:latin typeface="Calibri Light" panose="020F0302020204030204" pitchFamily="34" charset="0"/>
                <a:ea typeface="Calibri Light" panose="020F0302020204030204" pitchFamily="34" charset="0"/>
                <a:cs typeface="Calibri Light" panose="020F0302020204030204" pitchFamily="34" charset="0"/>
              </a:rPr>
              <a:t>: Automate user login and registration forms with valid credentials and verify success.</a:t>
            </a:r>
          </a:p>
          <a:p>
            <a:pPr>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Forgot Password</a:t>
            </a:r>
            <a:r>
              <a:rPr lang="en-US" dirty="0">
                <a:latin typeface="Calibri Light" panose="020F0302020204030204" pitchFamily="34" charset="0"/>
                <a:ea typeface="Calibri Light" panose="020F0302020204030204" pitchFamily="34" charset="0"/>
                <a:cs typeface="Calibri Light" panose="020F0302020204030204" pitchFamily="34" charset="0"/>
              </a:rPr>
              <a:t>: Test password recovery functionality.</a:t>
            </a:r>
          </a:p>
          <a:p>
            <a:pPr marL="182563"/>
            <a:endParaRPr lang="en-US" dirty="0">
              <a:latin typeface="Calibri Light" panose="020F0302020204030204" pitchFamily="34" charset="0"/>
              <a:ea typeface="Calibri Light" panose="020F0302020204030204" pitchFamily="34" charset="0"/>
              <a:cs typeface="Calibri Light" panose="020F0302020204030204" pitchFamily="34" charset="0"/>
            </a:endParaRPr>
          </a:p>
          <a:p>
            <a:pPr marL="182563"/>
            <a:endParaRPr lang="en-US" dirty="0">
              <a:latin typeface="Calibri Light" panose="020F0302020204030204" pitchFamily="34" charset="0"/>
              <a:ea typeface="Calibri Light" panose="020F0302020204030204" pitchFamily="34" charset="0"/>
              <a:cs typeface="Calibri Light" panose="020F0302020204030204" pitchFamily="34" charset="0"/>
            </a:endParaRPr>
          </a:p>
          <a:p>
            <a:r>
              <a:rPr lang="en-US" b="1" dirty="0">
                <a:latin typeface="Calibri Light" panose="020F0302020204030204" pitchFamily="34" charset="0"/>
                <a:ea typeface="Calibri Light" panose="020F0302020204030204" pitchFamily="34" charset="0"/>
                <a:cs typeface="Calibri Light" panose="020F0302020204030204" pitchFamily="34" charset="0"/>
              </a:rPr>
              <a:t>Key Features</a:t>
            </a:r>
            <a:r>
              <a:rPr lang="en-US" dirty="0">
                <a:latin typeface="Calibri Light" panose="020F0302020204030204" pitchFamily="34" charset="0"/>
                <a:ea typeface="Calibri Light" panose="020F0302020204030204" pitchFamily="34" charset="0"/>
                <a:cs typeface="Calibri Light" panose="020F0302020204030204" pitchFamily="34" charset="0"/>
              </a:rPr>
              <a:t>:</a:t>
            </a:r>
          </a:p>
          <a:p>
            <a:endParaRPr lang="en-US" b="1" dirty="0">
              <a:latin typeface="Calibri Light" panose="020F0302020204030204" pitchFamily="34" charset="0"/>
              <a:ea typeface="Calibri Light" panose="020F0302020204030204" pitchFamily="34" charset="0"/>
              <a:cs typeface="Calibri Light" panose="020F0302020204030204" pitchFamily="34" charset="0"/>
            </a:endParaRPr>
          </a:p>
          <a:p>
            <a:pPr marL="92075" indent="-92075">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Dynamic Interaction</a:t>
            </a:r>
            <a:r>
              <a:rPr lang="en-US" dirty="0">
                <a:latin typeface="Calibri Light" panose="020F0302020204030204" pitchFamily="34" charset="0"/>
                <a:ea typeface="Calibri Light" panose="020F0302020204030204" pitchFamily="34" charset="0"/>
                <a:cs typeface="Calibri Light" panose="020F0302020204030204" pitchFamily="34" charset="0"/>
              </a:rPr>
              <a:t>: Uses WebDriver's Actions class to interact with dynamic elements.</a:t>
            </a:r>
          </a:p>
          <a:p>
            <a:pPr marL="92075" indent="-92075">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Data-Driven Testing</a:t>
            </a:r>
            <a:r>
              <a:rPr lang="en-US" dirty="0">
                <a:latin typeface="Calibri Light" panose="020F0302020204030204" pitchFamily="34" charset="0"/>
                <a:ea typeface="Calibri Light" panose="020F0302020204030204" pitchFamily="34" charset="0"/>
                <a:cs typeface="Calibri Light" panose="020F0302020204030204" pitchFamily="34" charset="0"/>
              </a:rPr>
              <a:t>: Utilizes TestNG's DataProvider for login and registration tests with multiple test data sets.</a:t>
            </a:r>
          </a:p>
          <a:p>
            <a:pPr marL="92075" indent="-92075">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Screenshot Capture</a:t>
            </a:r>
            <a:r>
              <a:rPr lang="en-US" dirty="0">
                <a:latin typeface="Calibri Light" panose="020F0302020204030204" pitchFamily="34" charset="0"/>
                <a:ea typeface="Calibri Light" panose="020F0302020204030204" pitchFamily="34" charset="0"/>
                <a:cs typeface="Calibri Light" panose="020F0302020204030204" pitchFamily="34" charset="0"/>
              </a:rPr>
              <a:t>: Captures screenshots of the pages to verify UI elements and help with debugging.</a:t>
            </a:r>
          </a:p>
          <a:p>
            <a:pPr marL="92075" indent="-92075">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Cross-Browser Testing</a:t>
            </a:r>
            <a:r>
              <a:rPr lang="en-US" dirty="0">
                <a:latin typeface="Calibri Light" panose="020F0302020204030204" pitchFamily="34" charset="0"/>
                <a:ea typeface="Calibri Light" panose="020F0302020204030204" pitchFamily="34" charset="0"/>
                <a:cs typeface="Calibri Light" panose="020F0302020204030204" pitchFamily="34" charset="0"/>
              </a:rPr>
              <a:t>: Supports testing on different browsers like Chrome and Firefox.</a:t>
            </a:r>
            <a:br>
              <a:rPr lang="en-US" dirty="0">
                <a:latin typeface="Calibri Light" panose="020F0302020204030204" pitchFamily="34" charset="0"/>
                <a:ea typeface="Calibri Light" panose="020F0302020204030204" pitchFamily="34" charset="0"/>
                <a:cs typeface="Calibri Light" panose="020F0302020204030204" pitchFamily="34" charset="0"/>
              </a:rPr>
            </a:br>
            <a:endParaRPr lang="en-IN" dirty="0">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85701761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EFAD73F3-0BCB-44D8-931E-AE6C9458FCCB}"/>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5C30365D-917C-7F24-D116-907922E037EE}"/>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8</a:t>
            </a:r>
            <a:endParaRPr sz="2000" b="1" dirty="0">
              <a:solidFill>
                <a:schemeClr val="bg1"/>
              </a:solidFill>
            </a:endParaRPr>
          </a:p>
        </p:txBody>
      </p:sp>
      <p:sp>
        <p:nvSpPr>
          <p:cNvPr id="2" name="Rectangle 1">
            <a:extLst>
              <a:ext uri="{FF2B5EF4-FFF2-40B4-BE49-F238E27FC236}">
                <a16:creationId xmlns:a16="http://schemas.microsoft.com/office/drawing/2014/main" id="{FB876C2E-769B-C0A2-E4AE-661D2884E427}"/>
              </a:ext>
            </a:extLst>
          </p:cNvPr>
          <p:cNvSpPr>
            <a:spLocks noChangeArrowheads="1"/>
          </p:cNvSpPr>
          <p:nvPr/>
        </p:nvSpPr>
        <p:spPr bwMode="auto">
          <a:xfrm>
            <a:off x="390534" y="394947"/>
            <a:ext cx="119189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400" i="0" u="none" strike="noStrike" cap="none" normalizeH="0" baseline="0" dirty="0">
                <a:ln>
                  <a:noFill/>
                </a:ln>
                <a:solidFill>
                  <a:srgbClr val="80B8E0"/>
                </a:solidFill>
                <a:effectLst/>
                <a:latin typeface="Arial" panose="020B0604020202020204" pitchFamily="34" charset="0"/>
                <a:cs typeface="Arial" panose="020B0604020202020204" pitchFamily="34" charset="0"/>
              </a:rPr>
              <a:t>Challenges</a:t>
            </a:r>
            <a:endParaRPr kumimoji="0" lang="en-US" altLang="en-US" sz="2400" i="0" u="none" strike="noStrike" cap="none" normalizeH="0" baseline="0" dirty="0">
              <a:ln>
                <a:noFill/>
              </a:ln>
              <a:solidFill>
                <a:srgbClr val="80B8E0"/>
              </a:solidFill>
              <a:effectLst/>
              <a:latin typeface="Arial" panose="020B0604020202020204" pitchFamily="34" charset="0"/>
            </a:endParaRPr>
          </a:p>
        </p:txBody>
      </p:sp>
      <p:sp>
        <p:nvSpPr>
          <p:cNvPr id="3" name="TextBox 2">
            <a:extLst>
              <a:ext uri="{FF2B5EF4-FFF2-40B4-BE49-F238E27FC236}">
                <a16:creationId xmlns:a16="http://schemas.microsoft.com/office/drawing/2014/main" id="{79442BF0-4CE6-091E-E49F-3F5674D0832D}"/>
              </a:ext>
            </a:extLst>
          </p:cNvPr>
          <p:cNvSpPr txBox="1"/>
          <p:nvPr/>
        </p:nvSpPr>
        <p:spPr>
          <a:xfrm>
            <a:off x="629920" y="1006403"/>
            <a:ext cx="11135360" cy="2126864"/>
          </a:xfrm>
          <a:prstGeom prst="rect">
            <a:avLst/>
          </a:prstGeom>
          <a:noFill/>
        </p:spPr>
        <p:txBody>
          <a:bodyPr wrap="square" rtlCol="0">
            <a:spAutoFit/>
          </a:bodyPr>
          <a:lstStyle/>
          <a:p>
            <a:pPr marL="92075" indent="-92075">
              <a:lnSpc>
                <a:spcPct val="150000"/>
              </a:lnSpc>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Stale Element Reference Exception: </a:t>
            </a:r>
            <a:r>
              <a:rPr lang="en-IN" dirty="0">
                <a:latin typeface="Calibri Light" panose="020F0302020204030204" pitchFamily="34" charset="0"/>
                <a:ea typeface="Calibri Light" panose="020F0302020204030204" pitchFamily="34" charset="0"/>
                <a:cs typeface="Calibri Light" panose="020F0302020204030204" pitchFamily="34" charset="0"/>
              </a:rPr>
              <a:t>O</a:t>
            </a:r>
            <a:r>
              <a:rPr lang="en-US" dirty="0">
                <a:latin typeface="Calibri Light" panose="020F0302020204030204" pitchFamily="34" charset="0"/>
                <a:ea typeface="Calibri Light" panose="020F0302020204030204" pitchFamily="34" charset="0"/>
                <a:cs typeface="Calibri Light" panose="020F0302020204030204" pitchFamily="34" charset="0"/>
              </a:rPr>
              <a:t>ccurs when an element is no longer attached to the DOM, especially when navigating back or refreshing the page.</a:t>
            </a:r>
          </a:p>
          <a:p>
            <a:pPr marL="92075" indent="-92075">
              <a:lnSpc>
                <a:spcPct val="150000"/>
              </a:lnSpc>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Page Loading Delays:</a:t>
            </a:r>
            <a:r>
              <a:rPr lang="en-US" dirty="0">
                <a:latin typeface="Calibri Light" panose="020F0302020204030204" pitchFamily="34" charset="0"/>
                <a:ea typeface="Calibri Light" panose="020F0302020204030204" pitchFamily="34" charset="0"/>
                <a:cs typeface="Calibri Light" panose="020F0302020204030204" pitchFamily="34" charset="0"/>
              </a:rPr>
              <a:t>Pages sometimes took longer to load due to heavy content or network issues.</a:t>
            </a:r>
          </a:p>
          <a:p>
            <a:pPr marL="92075" indent="-92075">
              <a:lnSpc>
                <a:spcPct val="150000"/>
              </a:lnSpc>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Dynamic Menus and Submenus</a:t>
            </a:r>
            <a:r>
              <a:rPr lang="en-US" b="1" dirty="0">
                <a:latin typeface="Calibri Light" panose="020F0302020204030204" pitchFamily="34" charset="0"/>
                <a:ea typeface="Calibri Light" panose="020F0302020204030204" pitchFamily="34" charset="0"/>
                <a:cs typeface="Calibri Light" panose="020F0302020204030204" pitchFamily="34" charset="0"/>
              </a:rPr>
              <a:t>: </a:t>
            </a:r>
            <a:r>
              <a:rPr lang="en-US" dirty="0">
                <a:latin typeface="Calibri Light" panose="020F0302020204030204" pitchFamily="34" charset="0"/>
                <a:ea typeface="Calibri Light" panose="020F0302020204030204" pitchFamily="34" charset="0"/>
                <a:cs typeface="Calibri Light" panose="020F0302020204030204" pitchFamily="34" charset="0"/>
              </a:rPr>
              <a:t>Navigation required handling hover actions and dynamically loaded elements.</a:t>
            </a:r>
          </a:p>
          <a:p>
            <a:pPr marL="92075" indent="-92075">
              <a:lnSpc>
                <a:spcPct val="150000"/>
              </a:lnSpc>
              <a:buFont typeface="Arial" panose="020B0604020202020204" pitchFamily="34" charset="0"/>
              <a:buChar char="•"/>
            </a:pPr>
            <a:r>
              <a:rPr lang="en-US" sz="1800" b="1" dirty="0">
                <a:latin typeface="Calibri Light" panose="020F0302020204030204" pitchFamily="34" charset="0"/>
                <a:ea typeface="Calibri Light" panose="020F0302020204030204" pitchFamily="34" charset="0"/>
                <a:cs typeface="Calibri Light" panose="020F0302020204030204" pitchFamily="34" charset="0"/>
              </a:rPr>
              <a:t>Version Compatibility in POM </a:t>
            </a:r>
            <a:r>
              <a:rPr lang="en-US" b="1" dirty="0">
                <a:latin typeface="Calibri Light" panose="020F0302020204030204" pitchFamily="34" charset="0"/>
                <a:ea typeface="Calibri Light" panose="020F0302020204030204" pitchFamily="34" charset="0"/>
                <a:cs typeface="Calibri Light" panose="020F0302020204030204" pitchFamily="34" charset="0"/>
              </a:rPr>
              <a:t>File: </a:t>
            </a:r>
            <a:r>
              <a:rPr lang="en-US" sz="1800" dirty="0">
                <a:latin typeface="Calibri Light" panose="020F0302020204030204" pitchFamily="34" charset="0"/>
                <a:ea typeface="Calibri Light" panose="020F0302020204030204" pitchFamily="34" charset="0"/>
                <a:cs typeface="Calibri Light" panose="020F0302020204030204" pitchFamily="34" charset="0"/>
              </a:rPr>
              <a:t>Issue with version compatibility in my project dependencies. </a:t>
            </a:r>
          </a:p>
        </p:txBody>
      </p:sp>
      <p:sp>
        <p:nvSpPr>
          <p:cNvPr id="4" name="Rectangle 3">
            <a:extLst>
              <a:ext uri="{FF2B5EF4-FFF2-40B4-BE49-F238E27FC236}">
                <a16:creationId xmlns:a16="http://schemas.microsoft.com/office/drawing/2014/main" id="{2ADEB5FF-0F4E-49B5-7045-C5ADA5A2A96F}"/>
              </a:ext>
            </a:extLst>
          </p:cNvPr>
          <p:cNvSpPr>
            <a:spLocks noChangeArrowheads="1"/>
          </p:cNvSpPr>
          <p:nvPr/>
        </p:nvSpPr>
        <p:spPr bwMode="auto">
          <a:xfrm>
            <a:off x="390534" y="3724734"/>
            <a:ext cx="119189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400" i="0" u="none" strike="noStrike" cap="none" normalizeH="0" baseline="0" dirty="0">
                <a:ln>
                  <a:noFill/>
                </a:ln>
                <a:solidFill>
                  <a:srgbClr val="80B8E0"/>
                </a:solidFill>
                <a:effectLst/>
                <a:latin typeface="Arial" panose="020B0604020202020204" pitchFamily="34" charset="0"/>
                <a:cs typeface="Arial" panose="020B0604020202020204" pitchFamily="34" charset="0"/>
              </a:rPr>
              <a:t>Troubleshooting Strategies</a:t>
            </a:r>
            <a:endParaRPr kumimoji="0" lang="en-US" altLang="en-US" sz="2400" i="0" u="none" strike="noStrike" cap="none" normalizeH="0" baseline="0" dirty="0">
              <a:ln>
                <a:noFill/>
              </a:ln>
              <a:solidFill>
                <a:srgbClr val="80B8E0"/>
              </a:solidFill>
              <a:effectLst/>
              <a:latin typeface="Arial" panose="020B0604020202020204" pitchFamily="34" charset="0"/>
            </a:endParaRPr>
          </a:p>
        </p:txBody>
      </p:sp>
      <p:sp>
        <p:nvSpPr>
          <p:cNvPr id="5" name="TextBox 4">
            <a:extLst>
              <a:ext uri="{FF2B5EF4-FFF2-40B4-BE49-F238E27FC236}">
                <a16:creationId xmlns:a16="http://schemas.microsoft.com/office/drawing/2014/main" id="{33E7635F-EBC3-1E8B-AC8C-67421A69330C}"/>
              </a:ext>
            </a:extLst>
          </p:cNvPr>
          <p:cNvSpPr txBox="1"/>
          <p:nvPr/>
        </p:nvSpPr>
        <p:spPr>
          <a:xfrm>
            <a:off x="629920" y="4397996"/>
            <a:ext cx="11135360" cy="1711366"/>
          </a:xfrm>
          <a:prstGeom prst="rect">
            <a:avLst/>
          </a:prstGeom>
          <a:noFill/>
        </p:spPr>
        <p:txBody>
          <a:bodyPr wrap="square" rtlCol="0">
            <a:spAutoFit/>
          </a:bodyPr>
          <a:lstStyle/>
          <a:p>
            <a:pPr marL="92075" indent="-92075">
              <a:lnSpc>
                <a:spcPct val="150000"/>
              </a:lnSpc>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Handling Stale Element Exception</a:t>
            </a:r>
            <a:r>
              <a:rPr lang="en-IN" dirty="0">
                <a:latin typeface="Calibri Light" panose="020F0302020204030204" pitchFamily="34" charset="0"/>
                <a:ea typeface="Calibri Light" panose="020F0302020204030204" pitchFamily="34" charset="0"/>
                <a:cs typeface="Calibri Light" panose="020F0302020204030204" pitchFamily="34" charset="0"/>
              </a:rPr>
              <a:t>: </a:t>
            </a:r>
            <a:r>
              <a:rPr lang="en-US" dirty="0">
                <a:latin typeface="Calibri Light" panose="020F0302020204030204" pitchFamily="34" charset="0"/>
                <a:ea typeface="Calibri Light" panose="020F0302020204030204" pitchFamily="34" charset="0"/>
                <a:cs typeface="Calibri Light" panose="020F0302020204030204" pitchFamily="34" charset="0"/>
              </a:rPr>
              <a:t>Re-located elements dynamically before interacting again.</a:t>
            </a:r>
            <a:endParaRPr lang="en-US" b="1" dirty="0">
              <a:latin typeface="Calibri Light" panose="020F0302020204030204" pitchFamily="34" charset="0"/>
              <a:ea typeface="Calibri Light" panose="020F0302020204030204" pitchFamily="34" charset="0"/>
              <a:cs typeface="Calibri Light" panose="020F0302020204030204" pitchFamily="34" charset="0"/>
            </a:endParaRPr>
          </a:p>
          <a:p>
            <a:pPr marL="92075" indent="-92075">
              <a:lnSpc>
                <a:spcPct val="150000"/>
              </a:lnSpc>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Mitigating Page Load Delays: </a:t>
            </a:r>
            <a:r>
              <a:rPr lang="en-IN" dirty="0">
                <a:latin typeface="Calibri Light" panose="020F0302020204030204" pitchFamily="34" charset="0"/>
                <a:ea typeface="Calibri Light" panose="020F0302020204030204" pitchFamily="34" charset="0"/>
                <a:cs typeface="Calibri Light" panose="020F0302020204030204" pitchFamily="34" charset="0"/>
              </a:rPr>
              <a:t>Utilized Explicit Waits and conditional checks for element visibility.</a:t>
            </a:r>
          </a:p>
          <a:p>
            <a:pPr marL="92075" indent="-92075">
              <a:lnSpc>
                <a:spcPct val="150000"/>
              </a:lnSpc>
              <a:buFont typeface="Arial" panose="020B0604020202020204" pitchFamily="34" charset="0"/>
              <a:buChar char="•"/>
            </a:pPr>
            <a:r>
              <a:rPr lang="en-IN" b="1" dirty="0">
                <a:latin typeface="Calibri Light" panose="020F0302020204030204" pitchFamily="34" charset="0"/>
                <a:ea typeface="Calibri Light" panose="020F0302020204030204" pitchFamily="34" charset="0"/>
                <a:cs typeface="Calibri Light" panose="020F0302020204030204" pitchFamily="34" charset="0"/>
              </a:rPr>
              <a:t>Dynamic Element Handling: </a:t>
            </a:r>
            <a:r>
              <a:rPr lang="en-US" dirty="0">
                <a:latin typeface="Calibri Light" panose="020F0302020204030204" pitchFamily="34" charset="0"/>
                <a:ea typeface="Calibri Light" panose="020F0302020204030204" pitchFamily="34" charset="0"/>
                <a:cs typeface="Calibri Light" panose="020F0302020204030204" pitchFamily="34" charset="0"/>
              </a:rPr>
              <a:t>Used Actions class for smooth hover interactions.</a:t>
            </a:r>
          </a:p>
          <a:p>
            <a:pPr>
              <a:lnSpc>
                <a:spcPct val="150000"/>
              </a:lnSpc>
            </a:pPr>
            <a:endParaRPr lang="en-US" dirty="0">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75380802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a:extLst>
            <a:ext uri="{FF2B5EF4-FFF2-40B4-BE49-F238E27FC236}">
              <a16:creationId xmlns:a16="http://schemas.microsoft.com/office/drawing/2014/main" id="{A42FA2B8-C2F0-FE7A-3CD2-EB6678F90B7C}"/>
            </a:ext>
          </a:extLst>
        </p:cNvPr>
        <p:cNvGrpSpPr/>
        <p:nvPr/>
      </p:nvGrpSpPr>
      <p:grpSpPr>
        <a:xfrm>
          <a:off x="0" y="0"/>
          <a:ext cx="0" cy="0"/>
          <a:chOff x="0" y="0"/>
          <a:chExt cx="0" cy="0"/>
        </a:xfrm>
      </p:grpSpPr>
      <p:sp>
        <p:nvSpPr>
          <p:cNvPr id="110" name="Google Shape;110;g2fbe4664d05_0_4">
            <a:extLst>
              <a:ext uri="{FF2B5EF4-FFF2-40B4-BE49-F238E27FC236}">
                <a16:creationId xmlns:a16="http://schemas.microsoft.com/office/drawing/2014/main" id="{0EF47743-2A55-99C4-8533-3C57F70AAC6E}"/>
              </a:ext>
            </a:extLst>
          </p:cNvPr>
          <p:cNvSpPr txBox="1">
            <a:spLocks noGrp="1"/>
          </p:cNvSpPr>
          <p:nvPr>
            <p:ph type="sldNum" sz="quarter" idx="12"/>
          </p:nvPr>
        </p:nvSpPr>
        <p:spPr>
          <a:xfrm>
            <a:off x="11315237" y="6320960"/>
            <a:ext cx="676566" cy="415451"/>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r>
              <a:rPr lang="en-IN" sz="2000" b="1" dirty="0">
                <a:solidFill>
                  <a:schemeClr val="bg1"/>
                </a:solidFill>
              </a:rPr>
              <a:t>9</a:t>
            </a:r>
            <a:endParaRPr sz="2000" b="1" dirty="0">
              <a:solidFill>
                <a:schemeClr val="bg1"/>
              </a:solidFill>
            </a:endParaRPr>
          </a:p>
        </p:txBody>
      </p:sp>
      <p:sp>
        <p:nvSpPr>
          <p:cNvPr id="2" name="Rectangle 1">
            <a:extLst>
              <a:ext uri="{FF2B5EF4-FFF2-40B4-BE49-F238E27FC236}">
                <a16:creationId xmlns:a16="http://schemas.microsoft.com/office/drawing/2014/main" id="{17E0D42A-8B1C-7CC3-2A05-A350EFC2B8E0}"/>
              </a:ext>
            </a:extLst>
          </p:cNvPr>
          <p:cNvSpPr>
            <a:spLocks noChangeArrowheads="1"/>
          </p:cNvSpPr>
          <p:nvPr/>
        </p:nvSpPr>
        <p:spPr bwMode="auto">
          <a:xfrm>
            <a:off x="390534" y="394947"/>
            <a:ext cx="119189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400" i="0" u="none" strike="noStrike" cap="none" normalizeH="0" baseline="0" dirty="0">
                <a:ln>
                  <a:noFill/>
                </a:ln>
                <a:solidFill>
                  <a:srgbClr val="80B8E0"/>
                </a:solidFill>
                <a:effectLst/>
                <a:latin typeface="Arial" panose="020B0604020202020204" pitchFamily="34" charset="0"/>
                <a:cs typeface="Arial" panose="020B0604020202020204" pitchFamily="34" charset="0"/>
              </a:rPr>
              <a:t>Automation Integration Using JENKINS</a:t>
            </a:r>
            <a:endParaRPr kumimoji="0" lang="en-US" altLang="en-US" sz="2400" i="0" u="none" strike="noStrike" cap="none" normalizeH="0" baseline="0" dirty="0">
              <a:ln>
                <a:noFill/>
              </a:ln>
              <a:solidFill>
                <a:srgbClr val="80B8E0"/>
              </a:solidFill>
              <a:effectLst/>
              <a:latin typeface="Arial" panose="020B0604020202020204" pitchFamily="34" charset="0"/>
            </a:endParaRPr>
          </a:p>
        </p:txBody>
      </p:sp>
      <p:sp>
        <p:nvSpPr>
          <p:cNvPr id="3" name="TextBox 2">
            <a:extLst>
              <a:ext uri="{FF2B5EF4-FFF2-40B4-BE49-F238E27FC236}">
                <a16:creationId xmlns:a16="http://schemas.microsoft.com/office/drawing/2014/main" id="{D86A0B20-FD87-CA4A-65DC-DE5E69E264E0}"/>
              </a:ext>
            </a:extLst>
          </p:cNvPr>
          <p:cNvSpPr txBox="1"/>
          <p:nvPr/>
        </p:nvSpPr>
        <p:spPr>
          <a:xfrm>
            <a:off x="782316" y="1515451"/>
            <a:ext cx="11135360" cy="2957861"/>
          </a:xfrm>
          <a:prstGeom prst="rect">
            <a:avLst/>
          </a:prstGeom>
          <a:noFill/>
        </p:spPr>
        <p:txBody>
          <a:bodyPr wrap="square" rtlCol="0">
            <a:spAutoFit/>
          </a:bodyPr>
          <a:lstStyle/>
          <a:p>
            <a:pPr marL="92075" indent="-92075">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PIPELINE JENKINS:</a:t>
            </a:r>
          </a:p>
          <a:p>
            <a:pPr>
              <a:lnSpc>
                <a:spcPct val="150000"/>
              </a:lnSpc>
            </a:pPr>
            <a:r>
              <a:rPr lang="en-US" dirty="0">
                <a:latin typeface="Calibri Light" panose="020F0302020204030204" pitchFamily="34" charset="0"/>
                <a:ea typeface="Calibri Light" panose="020F0302020204030204" pitchFamily="34" charset="0"/>
                <a:cs typeface="Calibri Light" panose="020F0302020204030204" pitchFamily="34" charset="0"/>
              </a:rPr>
              <a:t>       - Configured to trigger tests upon code commits.</a:t>
            </a:r>
          </a:p>
          <a:p>
            <a:pPr>
              <a:lnSpc>
                <a:spcPct val="150000"/>
              </a:lnSpc>
            </a:pPr>
            <a:r>
              <a:rPr lang="en-US" dirty="0">
                <a:latin typeface="Calibri Light" panose="020F0302020204030204" pitchFamily="34" charset="0"/>
                <a:ea typeface="Calibri Light" panose="020F0302020204030204" pitchFamily="34" charset="0"/>
                <a:cs typeface="Calibri Light" panose="020F0302020204030204" pitchFamily="34" charset="0"/>
              </a:rPr>
              <a:t>       - Scheduled nightly builds for regression testing.</a:t>
            </a:r>
          </a:p>
          <a:p>
            <a:pPr marL="92075" indent="-92075">
              <a:lnSpc>
                <a:spcPct val="150000"/>
              </a:lnSpc>
              <a:buFont typeface="Arial" panose="020B0604020202020204" pitchFamily="34" charset="0"/>
              <a:buChar char="•"/>
            </a:pPr>
            <a:r>
              <a:rPr lang="en-US" b="1" dirty="0">
                <a:latin typeface="Calibri Light" panose="020F0302020204030204" pitchFamily="34" charset="0"/>
                <a:ea typeface="Calibri Light" panose="020F0302020204030204" pitchFamily="34" charset="0"/>
                <a:cs typeface="Calibri Light" panose="020F0302020204030204" pitchFamily="34" charset="0"/>
              </a:rPr>
              <a:t>OUTCOMES:</a:t>
            </a:r>
          </a:p>
          <a:p>
            <a:pPr>
              <a:lnSpc>
                <a:spcPct val="150000"/>
              </a:lnSpc>
            </a:pPr>
            <a:r>
              <a:rPr lang="en-US" b="1" dirty="0">
                <a:latin typeface="Calibri Light" panose="020F0302020204030204" pitchFamily="34" charset="0"/>
                <a:ea typeface="Calibri Light" panose="020F0302020204030204" pitchFamily="34" charset="0"/>
                <a:cs typeface="Calibri Light" panose="020F0302020204030204" pitchFamily="34" charset="0"/>
              </a:rPr>
              <a:t> </a:t>
            </a:r>
            <a:r>
              <a:rPr lang="en-US" dirty="0">
                <a:latin typeface="Calibri Light" panose="020F0302020204030204" pitchFamily="34" charset="0"/>
                <a:ea typeface="Calibri Light" panose="020F0302020204030204" pitchFamily="34" charset="0"/>
                <a:cs typeface="Calibri Light" panose="020F0302020204030204" pitchFamily="34" charset="0"/>
              </a:rPr>
              <a:t>    - Continuous Integration for faster feedback.</a:t>
            </a:r>
          </a:p>
          <a:p>
            <a:pPr>
              <a:lnSpc>
                <a:spcPct val="150000"/>
              </a:lnSpc>
            </a:pPr>
            <a:r>
              <a:rPr lang="en-US" dirty="0">
                <a:latin typeface="Calibri Light" panose="020F0302020204030204" pitchFamily="34" charset="0"/>
                <a:ea typeface="Calibri Light" panose="020F0302020204030204" pitchFamily="34" charset="0"/>
                <a:cs typeface="Calibri Light" panose="020F0302020204030204" pitchFamily="34" charset="0"/>
              </a:rPr>
              <a:t>      - Automated build and deployment process.</a:t>
            </a:r>
          </a:p>
          <a:p>
            <a:pPr>
              <a:lnSpc>
                <a:spcPct val="150000"/>
              </a:lnSpc>
            </a:pPr>
            <a:r>
              <a:rPr lang="en-US" dirty="0">
                <a:latin typeface="Calibri Light" panose="020F0302020204030204" pitchFamily="34" charset="0"/>
                <a:ea typeface="Calibri Light" panose="020F0302020204030204" pitchFamily="34" charset="0"/>
                <a:cs typeface="Calibri Light" panose="020F0302020204030204" pitchFamily="34" charset="0"/>
              </a:rPr>
              <a:t>      - And access it via http://localhost:8080</a:t>
            </a:r>
          </a:p>
        </p:txBody>
      </p:sp>
    </p:spTree>
    <p:extLst>
      <p:ext uri="{BB962C8B-B14F-4D97-AF65-F5344CB8AC3E}">
        <p14:creationId xmlns:p14="http://schemas.microsoft.com/office/powerpoint/2010/main" val="3463674106"/>
      </p:ext>
    </p:extLst>
  </p:cSld>
  <p:clrMapOvr>
    <a:masterClrMapping/>
  </p:clrMapOvr>
  <p:transition spd="slow">
    <p:push dir="u"/>
  </p:transition>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TM03457515[[fn=View]]</Template>
  <TotalTime>4061</TotalTime>
  <Words>1709</Words>
  <Application>Microsoft Office PowerPoint</Application>
  <PresentationFormat>Widescreen</PresentationFormat>
  <Paragraphs>201</Paragraphs>
  <Slides>24</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Wingdings</vt:lpstr>
      <vt:lpstr>Calibri Light</vt:lpstr>
      <vt:lpstr>Wingdings 2</vt:lpstr>
      <vt:lpstr>Arial</vt:lpstr>
      <vt:lpstr>Century Schoolbook</vt:lpstr>
      <vt:lpst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Gagan</dc:creator>
  <cp:lastModifiedBy>Gagan Gudapati</cp:lastModifiedBy>
  <cp:revision>8</cp:revision>
  <dcterms:created xsi:type="dcterms:W3CDTF">2024-05-04T13:11:57Z</dcterms:created>
  <dcterms:modified xsi:type="dcterms:W3CDTF">2025-01-27T05:24:01Z</dcterms:modified>
</cp:coreProperties>
</file>